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5" r:id="rId3"/>
    <p:sldId id="285" r:id="rId4"/>
    <p:sldId id="270" r:id="rId5"/>
    <p:sldId id="281" r:id="rId6"/>
    <p:sldId id="282" r:id="rId7"/>
    <p:sldId id="267" r:id="rId8"/>
    <p:sldId id="286" r:id="rId9"/>
    <p:sldId id="269" r:id="rId10"/>
    <p:sldId id="271" r:id="rId11"/>
    <p:sldId id="274" r:id="rId12"/>
    <p:sldId id="287" r:id="rId13"/>
    <p:sldId id="279" r:id="rId14"/>
    <p:sldId id="280" r:id="rId15"/>
    <p:sldId id="284" r:id="rId16"/>
    <p:sldId id="276" r:id="rId17"/>
    <p:sldId id="283" r:id="rId18"/>
    <p:sldId id="257" r:id="rId19"/>
    <p:sldId id="288" r:id="rId20"/>
  </p:sldIdLst>
  <p:sldSz cx="9144000" cy="6858000" type="screen4x3"/>
  <p:notesSz cx="6648450" cy="97742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28"/>
    <a:srgbClr val="FF99CC"/>
    <a:srgbClr val="AC0056"/>
    <a:srgbClr val="FFCCFF"/>
    <a:srgbClr val="E8D1FF"/>
    <a:srgbClr val="FF66FF"/>
    <a:srgbClr val="CC99FF"/>
    <a:srgbClr val="660066"/>
    <a:srgbClr val="800080"/>
    <a:srgbClr val="FF7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179C65-F3C3-4708-97F4-B288AF6DCC2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F54DDCF-5981-4775-9A43-24863E1A4565}">
      <dgm:prSet/>
      <dgm:spPr/>
      <dgm:t>
        <a:bodyPr/>
        <a:lstStyle/>
        <a:p>
          <a:pPr algn="l"/>
          <a:r>
            <a:rPr lang="sk-SK" b="1" smtClean="0"/>
            <a:t>patrí medzi 10 hlavných smrteľných ochorení </a:t>
          </a:r>
          <a:endParaRPr lang="sk-SK" b="1" dirty="0" smtClean="0"/>
        </a:p>
      </dgm:t>
    </dgm:pt>
    <dgm:pt modelId="{6AF34C9E-5094-432B-870C-F184124B5A3D}" type="parTrans" cxnId="{EBCA55E6-53E9-4869-A4F4-936B1C4C85DB}">
      <dgm:prSet/>
      <dgm:spPr/>
      <dgm:t>
        <a:bodyPr/>
        <a:lstStyle/>
        <a:p>
          <a:pPr algn="l"/>
          <a:endParaRPr lang="sk-SK"/>
        </a:p>
      </dgm:t>
    </dgm:pt>
    <dgm:pt modelId="{5D3223D6-4140-4A63-AC0E-772B66ECC77A}" type="sibTrans" cxnId="{EBCA55E6-53E9-4869-A4F4-936B1C4C85DB}">
      <dgm:prSet/>
      <dgm:spPr/>
      <dgm:t>
        <a:bodyPr/>
        <a:lstStyle/>
        <a:p>
          <a:pPr algn="l"/>
          <a:endParaRPr lang="sk-SK"/>
        </a:p>
      </dgm:t>
    </dgm:pt>
    <dgm:pt modelId="{3568B3DF-DA64-43EC-8C5D-2D7690C23DDC}">
      <dgm:prSet/>
      <dgm:spPr/>
      <dgm:t>
        <a:bodyPr/>
        <a:lstStyle/>
        <a:p>
          <a:pPr algn="l"/>
          <a:r>
            <a:rPr lang="sk-SK" b="1" dirty="0" smtClean="0"/>
            <a:t>dochádza k úbytku až zániku mozgových buniek </a:t>
          </a:r>
          <a:endParaRPr lang="sk-SK" dirty="0"/>
        </a:p>
      </dgm:t>
    </dgm:pt>
    <dgm:pt modelId="{A462D726-7A26-4910-A3DC-B7E9E0F0E6FB}" type="parTrans" cxnId="{151956DE-326F-4FE8-800C-096346F7E824}">
      <dgm:prSet/>
      <dgm:spPr/>
      <dgm:t>
        <a:bodyPr/>
        <a:lstStyle/>
        <a:p>
          <a:pPr algn="l"/>
          <a:endParaRPr lang="sk-SK"/>
        </a:p>
      </dgm:t>
    </dgm:pt>
    <dgm:pt modelId="{7B85C104-028F-4A11-A3F1-1B79F46AFE85}" type="sibTrans" cxnId="{151956DE-326F-4FE8-800C-096346F7E824}">
      <dgm:prSet/>
      <dgm:spPr/>
      <dgm:t>
        <a:bodyPr/>
        <a:lstStyle/>
        <a:p>
          <a:pPr algn="l"/>
          <a:endParaRPr lang="sk-SK"/>
        </a:p>
      </dgm:t>
    </dgm:pt>
    <dgm:pt modelId="{33CAA3AA-3256-4E27-9F27-2B75666D94C5}">
      <dgm:prSet/>
      <dgm:spPr/>
      <dgm:t>
        <a:bodyPr/>
        <a:lstStyle/>
        <a:p>
          <a:pPr algn="l"/>
          <a:r>
            <a:rPr lang="sk-SK" b="1" smtClean="0"/>
            <a:t>najčastejšia forma demencie, ktorá spôsobuje poruchy mozgu a úpadok jeho činnosti</a:t>
          </a:r>
          <a:endParaRPr lang="sk-SK" dirty="0"/>
        </a:p>
      </dgm:t>
    </dgm:pt>
    <dgm:pt modelId="{334AA039-C9E6-4E56-BFC0-3DA9D20E436D}" type="parTrans" cxnId="{35219AA9-73F2-4E8A-88F3-82F8C2705237}">
      <dgm:prSet/>
      <dgm:spPr/>
      <dgm:t>
        <a:bodyPr/>
        <a:lstStyle/>
        <a:p>
          <a:pPr algn="l"/>
          <a:endParaRPr lang="sk-SK"/>
        </a:p>
      </dgm:t>
    </dgm:pt>
    <dgm:pt modelId="{CC07056E-955A-4825-BD94-0A444AE4B3D2}" type="sibTrans" cxnId="{35219AA9-73F2-4E8A-88F3-82F8C2705237}">
      <dgm:prSet/>
      <dgm:spPr/>
      <dgm:t>
        <a:bodyPr/>
        <a:lstStyle/>
        <a:p>
          <a:pPr algn="l"/>
          <a:endParaRPr lang="sk-SK"/>
        </a:p>
      </dgm:t>
    </dgm:pt>
    <dgm:pt modelId="{F9CA59A0-B3C7-4756-982F-DA0DA38DADFD}">
      <dgm:prSet/>
      <dgm:spPr/>
      <dgm:t>
        <a:bodyPr/>
        <a:lstStyle/>
        <a:p>
          <a:pPr algn="l"/>
          <a:r>
            <a:rPr lang="sk-SK" b="1" smtClean="0"/>
            <a:t>trvá 5 – 10 rokov, niekedy až 20 rokov</a:t>
          </a:r>
          <a:endParaRPr lang="sk-SK" dirty="0"/>
        </a:p>
      </dgm:t>
    </dgm:pt>
    <dgm:pt modelId="{3342234B-23F0-48A0-9D66-A00A26D61329}" type="parTrans" cxnId="{D4B8DCF2-37C6-444C-8FF4-3D6500D43483}">
      <dgm:prSet/>
      <dgm:spPr/>
      <dgm:t>
        <a:bodyPr/>
        <a:lstStyle/>
        <a:p>
          <a:pPr algn="l"/>
          <a:endParaRPr lang="sk-SK"/>
        </a:p>
      </dgm:t>
    </dgm:pt>
    <dgm:pt modelId="{A612DC07-FAE3-4FBE-921F-930D78DE0577}" type="sibTrans" cxnId="{D4B8DCF2-37C6-444C-8FF4-3D6500D43483}">
      <dgm:prSet/>
      <dgm:spPr/>
      <dgm:t>
        <a:bodyPr/>
        <a:lstStyle/>
        <a:p>
          <a:pPr algn="l"/>
          <a:endParaRPr lang="sk-SK"/>
        </a:p>
      </dgm:t>
    </dgm:pt>
    <dgm:pt modelId="{749CFEB4-255C-4E72-AFDE-2DFFD26F72A6}">
      <dgm:prSet/>
      <dgm:spPr/>
      <dgm:t>
        <a:bodyPr/>
        <a:lstStyle/>
        <a:p>
          <a:pPr algn="l"/>
          <a:r>
            <a:rPr lang="sk-SK" b="1" dirty="0" smtClean="0"/>
            <a:t>začína pomaly - bez fyzickej bolesti, spôsobuje však veľkú emocionálnu bolesť </a:t>
          </a:r>
          <a:endParaRPr lang="sk-SK" dirty="0"/>
        </a:p>
      </dgm:t>
    </dgm:pt>
    <dgm:pt modelId="{3E11903B-C782-4E6C-B623-5F8FB0F5AA33}" type="parTrans" cxnId="{2154687E-8AC5-4F34-943F-3B8EA2F3E2D1}">
      <dgm:prSet/>
      <dgm:spPr/>
      <dgm:t>
        <a:bodyPr/>
        <a:lstStyle/>
        <a:p>
          <a:pPr algn="l"/>
          <a:endParaRPr lang="sk-SK"/>
        </a:p>
      </dgm:t>
    </dgm:pt>
    <dgm:pt modelId="{3E9A35F7-0746-4B13-B886-929DA48FF140}" type="sibTrans" cxnId="{2154687E-8AC5-4F34-943F-3B8EA2F3E2D1}">
      <dgm:prSet/>
      <dgm:spPr/>
      <dgm:t>
        <a:bodyPr/>
        <a:lstStyle/>
        <a:p>
          <a:pPr algn="l"/>
          <a:endParaRPr lang="sk-SK"/>
        </a:p>
      </dgm:t>
    </dgm:pt>
    <dgm:pt modelId="{83D8AE01-6684-4F1F-8A9D-18715478FB52}" type="pres">
      <dgm:prSet presAssocID="{BF179C65-F3C3-4708-97F4-B288AF6DCC2E}" presName="compositeShape" presStyleCnt="0">
        <dgm:presLayoutVars>
          <dgm:dir/>
          <dgm:resizeHandles/>
        </dgm:presLayoutVars>
      </dgm:prSet>
      <dgm:spPr/>
    </dgm:pt>
    <dgm:pt modelId="{8B05CD1F-F3E6-448F-B998-B5A6A113CCC2}" type="pres">
      <dgm:prSet presAssocID="{BF179C65-F3C3-4708-97F4-B288AF6DCC2E}" presName="pyramid" presStyleLbl="node1" presStyleIdx="0" presStyleCnt="1" custLinFactNeighborX="6905" custLinFactNeighborY="-3571"/>
      <dgm:spPr>
        <a:solidFill>
          <a:schemeClr val="accent6">
            <a:lumMod val="50000"/>
          </a:schemeClr>
        </a:solidFill>
      </dgm:spPr>
    </dgm:pt>
    <dgm:pt modelId="{94016DA5-A639-471C-BC68-7CF64DB1406B}" type="pres">
      <dgm:prSet presAssocID="{BF179C65-F3C3-4708-97F4-B288AF6DCC2E}" presName="theList" presStyleCnt="0"/>
      <dgm:spPr/>
    </dgm:pt>
    <dgm:pt modelId="{044BFD64-154E-43E9-A92B-337B03952B6D}" type="pres">
      <dgm:prSet presAssocID="{AF54DDCF-5981-4775-9A43-24863E1A4565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E30D2F1-B1A1-4268-8549-7035FF6B405B}" type="pres">
      <dgm:prSet presAssocID="{AF54DDCF-5981-4775-9A43-24863E1A4565}" presName="aSpace" presStyleCnt="0"/>
      <dgm:spPr/>
    </dgm:pt>
    <dgm:pt modelId="{E1DD14C0-2E95-414E-83EC-1E71D9537D4E}" type="pres">
      <dgm:prSet presAssocID="{3568B3DF-DA64-43EC-8C5D-2D7690C23DDC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6322F77-1AE9-4FBD-9C42-95BEEC4609BA}" type="pres">
      <dgm:prSet presAssocID="{3568B3DF-DA64-43EC-8C5D-2D7690C23DDC}" presName="aSpace" presStyleCnt="0"/>
      <dgm:spPr/>
    </dgm:pt>
    <dgm:pt modelId="{45682F29-79D7-451C-BEBD-EB9D1363A536}" type="pres">
      <dgm:prSet presAssocID="{33CAA3AA-3256-4E27-9F27-2B75666D94C5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9BD52B7-AB18-429F-B944-90A4754EFC5C}" type="pres">
      <dgm:prSet presAssocID="{33CAA3AA-3256-4E27-9F27-2B75666D94C5}" presName="aSpace" presStyleCnt="0"/>
      <dgm:spPr/>
    </dgm:pt>
    <dgm:pt modelId="{915D032A-C7B2-47E5-8DF0-37A11B1A70D1}" type="pres">
      <dgm:prSet presAssocID="{F9CA59A0-B3C7-4756-982F-DA0DA38DADFD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C11EAEE-A995-4FD3-BCF0-97939DDAA270}" type="pres">
      <dgm:prSet presAssocID="{F9CA59A0-B3C7-4756-982F-DA0DA38DADFD}" presName="aSpace" presStyleCnt="0"/>
      <dgm:spPr/>
    </dgm:pt>
    <dgm:pt modelId="{95260C2A-6477-429F-B320-0EAD4EC9D642}" type="pres">
      <dgm:prSet presAssocID="{749CFEB4-255C-4E72-AFDE-2DFFD26F72A6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3E2ECD8-DE9F-4ED5-A590-4F70BC13A6D5}" type="pres">
      <dgm:prSet presAssocID="{749CFEB4-255C-4E72-AFDE-2DFFD26F72A6}" presName="aSpace" presStyleCnt="0"/>
      <dgm:spPr/>
    </dgm:pt>
  </dgm:ptLst>
  <dgm:cxnLst>
    <dgm:cxn modelId="{D4B8DCF2-37C6-444C-8FF4-3D6500D43483}" srcId="{BF179C65-F3C3-4708-97F4-B288AF6DCC2E}" destId="{F9CA59A0-B3C7-4756-982F-DA0DA38DADFD}" srcOrd="3" destOrd="0" parTransId="{3342234B-23F0-48A0-9D66-A00A26D61329}" sibTransId="{A612DC07-FAE3-4FBE-921F-930D78DE0577}"/>
    <dgm:cxn modelId="{FD747900-96AA-4CF9-BFBC-9B894DA8E7EC}" type="presOf" srcId="{33CAA3AA-3256-4E27-9F27-2B75666D94C5}" destId="{45682F29-79D7-451C-BEBD-EB9D1363A536}" srcOrd="0" destOrd="0" presId="urn:microsoft.com/office/officeart/2005/8/layout/pyramid2"/>
    <dgm:cxn modelId="{D2F3421F-E6AC-4A18-8B5F-618C0767FB6D}" type="presOf" srcId="{BF179C65-F3C3-4708-97F4-B288AF6DCC2E}" destId="{83D8AE01-6684-4F1F-8A9D-18715478FB52}" srcOrd="0" destOrd="0" presId="urn:microsoft.com/office/officeart/2005/8/layout/pyramid2"/>
    <dgm:cxn modelId="{43EEBFEE-2127-428D-B6A3-A92D38F632A2}" type="presOf" srcId="{AF54DDCF-5981-4775-9A43-24863E1A4565}" destId="{044BFD64-154E-43E9-A92B-337B03952B6D}" srcOrd="0" destOrd="0" presId="urn:microsoft.com/office/officeart/2005/8/layout/pyramid2"/>
    <dgm:cxn modelId="{EBCA55E6-53E9-4869-A4F4-936B1C4C85DB}" srcId="{BF179C65-F3C3-4708-97F4-B288AF6DCC2E}" destId="{AF54DDCF-5981-4775-9A43-24863E1A4565}" srcOrd="0" destOrd="0" parTransId="{6AF34C9E-5094-432B-870C-F184124B5A3D}" sibTransId="{5D3223D6-4140-4A63-AC0E-772B66ECC77A}"/>
    <dgm:cxn modelId="{151956DE-326F-4FE8-800C-096346F7E824}" srcId="{BF179C65-F3C3-4708-97F4-B288AF6DCC2E}" destId="{3568B3DF-DA64-43EC-8C5D-2D7690C23DDC}" srcOrd="1" destOrd="0" parTransId="{A462D726-7A26-4910-A3DC-B7E9E0F0E6FB}" sibTransId="{7B85C104-028F-4A11-A3F1-1B79F46AFE85}"/>
    <dgm:cxn modelId="{7D3E7AA4-FB2B-4271-AC3C-87AC15DF4E69}" type="presOf" srcId="{749CFEB4-255C-4E72-AFDE-2DFFD26F72A6}" destId="{95260C2A-6477-429F-B320-0EAD4EC9D642}" srcOrd="0" destOrd="0" presId="urn:microsoft.com/office/officeart/2005/8/layout/pyramid2"/>
    <dgm:cxn modelId="{2154687E-8AC5-4F34-943F-3B8EA2F3E2D1}" srcId="{BF179C65-F3C3-4708-97F4-B288AF6DCC2E}" destId="{749CFEB4-255C-4E72-AFDE-2DFFD26F72A6}" srcOrd="4" destOrd="0" parTransId="{3E11903B-C782-4E6C-B623-5F8FB0F5AA33}" sibTransId="{3E9A35F7-0746-4B13-B886-929DA48FF140}"/>
    <dgm:cxn modelId="{8ACCEDF3-F441-428A-BA77-2AEC4D4AD450}" type="presOf" srcId="{F9CA59A0-B3C7-4756-982F-DA0DA38DADFD}" destId="{915D032A-C7B2-47E5-8DF0-37A11B1A70D1}" srcOrd="0" destOrd="0" presId="urn:microsoft.com/office/officeart/2005/8/layout/pyramid2"/>
    <dgm:cxn modelId="{28166D93-CD9C-434A-BABD-DAA8126EC09C}" type="presOf" srcId="{3568B3DF-DA64-43EC-8C5D-2D7690C23DDC}" destId="{E1DD14C0-2E95-414E-83EC-1E71D9537D4E}" srcOrd="0" destOrd="0" presId="urn:microsoft.com/office/officeart/2005/8/layout/pyramid2"/>
    <dgm:cxn modelId="{35219AA9-73F2-4E8A-88F3-82F8C2705237}" srcId="{BF179C65-F3C3-4708-97F4-B288AF6DCC2E}" destId="{33CAA3AA-3256-4E27-9F27-2B75666D94C5}" srcOrd="2" destOrd="0" parTransId="{334AA039-C9E6-4E56-BFC0-3DA9D20E436D}" sibTransId="{CC07056E-955A-4825-BD94-0A444AE4B3D2}"/>
    <dgm:cxn modelId="{5E0B5D90-5CA6-4CB0-9005-0C6BF45D8767}" type="presParOf" srcId="{83D8AE01-6684-4F1F-8A9D-18715478FB52}" destId="{8B05CD1F-F3E6-448F-B998-B5A6A113CCC2}" srcOrd="0" destOrd="0" presId="urn:microsoft.com/office/officeart/2005/8/layout/pyramid2"/>
    <dgm:cxn modelId="{769B99C1-EA45-454E-8B12-79F92ED0CEF9}" type="presParOf" srcId="{83D8AE01-6684-4F1F-8A9D-18715478FB52}" destId="{94016DA5-A639-471C-BC68-7CF64DB1406B}" srcOrd="1" destOrd="0" presId="urn:microsoft.com/office/officeart/2005/8/layout/pyramid2"/>
    <dgm:cxn modelId="{EF72B047-B86A-4789-8293-1BED589D9865}" type="presParOf" srcId="{94016DA5-A639-471C-BC68-7CF64DB1406B}" destId="{044BFD64-154E-43E9-A92B-337B03952B6D}" srcOrd="0" destOrd="0" presId="urn:microsoft.com/office/officeart/2005/8/layout/pyramid2"/>
    <dgm:cxn modelId="{1D33B097-D43D-436D-AC0E-ED03AAFFB154}" type="presParOf" srcId="{94016DA5-A639-471C-BC68-7CF64DB1406B}" destId="{AE30D2F1-B1A1-4268-8549-7035FF6B405B}" srcOrd="1" destOrd="0" presId="urn:microsoft.com/office/officeart/2005/8/layout/pyramid2"/>
    <dgm:cxn modelId="{A1535342-CF94-4A09-81D0-41134AFB1D58}" type="presParOf" srcId="{94016DA5-A639-471C-BC68-7CF64DB1406B}" destId="{E1DD14C0-2E95-414E-83EC-1E71D9537D4E}" srcOrd="2" destOrd="0" presId="urn:microsoft.com/office/officeart/2005/8/layout/pyramid2"/>
    <dgm:cxn modelId="{C4D3C717-0110-4CD1-9217-D1B67B6D4113}" type="presParOf" srcId="{94016DA5-A639-471C-BC68-7CF64DB1406B}" destId="{16322F77-1AE9-4FBD-9C42-95BEEC4609BA}" srcOrd="3" destOrd="0" presId="urn:microsoft.com/office/officeart/2005/8/layout/pyramid2"/>
    <dgm:cxn modelId="{2F77EEF6-B881-40EA-9C2E-6E45CFB6DF37}" type="presParOf" srcId="{94016DA5-A639-471C-BC68-7CF64DB1406B}" destId="{45682F29-79D7-451C-BEBD-EB9D1363A536}" srcOrd="4" destOrd="0" presId="urn:microsoft.com/office/officeart/2005/8/layout/pyramid2"/>
    <dgm:cxn modelId="{6139E67E-AE1F-4953-B29B-D42DFE5B71B6}" type="presParOf" srcId="{94016DA5-A639-471C-BC68-7CF64DB1406B}" destId="{E9BD52B7-AB18-429F-B944-90A4754EFC5C}" srcOrd="5" destOrd="0" presId="urn:microsoft.com/office/officeart/2005/8/layout/pyramid2"/>
    <dgm:cxn modelId="{2D1C0494-A55A-4BE8-9A77-879FBAF2351A}" type="presParOf" srcId="{94016DA5-A639-471C-BC68-7CF64DB1406B}" destId="{915D032A-C7B2-47E5-8DF0-37A11B1A70D1}" srcOrd="6" destOrd="0" presId="urn:microsoft.com/office/officeart/2005/8/layout/pyramid2"/>
    <dgm:cxn modelId="{ADDAE13A-8F8C-416B-8818-E0D2B8895C20}" type="presParOf" srcId="{94016DA5-A639-471C-BC68-7CF64DB1406B}" destId="{4C11EAEE-A995-4FD3-BCF0-97939DDAA270}" srcOrd="7" destOrd="0" presId="urn:microsoft.com/office/officeart/2005/8/layout/pyramid2"/>
    <dgm:cxn modelId="{0E60B2D6-BF8C-4FCC-8953-B4A13A4F0064}" type="presParOf" srcId="{94016DA5-A639-471C-BC68-7CF64DB1406B}" destId="{95260C2A-6477-429F-B320-0EAD4EC9D642}" srcOrd="8" destOrd="0" presId="urn:microsoft.com/office/officeart/2005/8/layout/pyramid2"/>
    <dgm:cxn modelId="{B0342BA4-97F8-45CD-9C68-3A2B86C9F37E}" type="presParOf" srcId="{94016DA5-A639-471C-BC68-7CF64DB1406B}" destId="{D3E2ECD8-DE9F-4ED5-A590-4F70BC13A6D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E0E48D-FAF5-4204-962F-98D5173F2CE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D0B9DD4F-9DDA-44F5-B034-E3303A907570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k-SK" sz="4000" b="1" dirty="0" smtClean="0">
              <a:solidFill>
                <a:schemeClr val="accent6">
                  <a:lumMod val="50000"/>
                </a:schemeClr>
              </a:solidFill>
            </a:rPr>
            <a:t>S P O Č I A T K U</a:t>
          </a:r>
          <a:endParaRPr lang="sk-SK" sz="4000" b="1" dirty="0">
            <a:solidFill>
              <a:schemeClr val="accent6">
                <a:lumMod val="50000"/>
              </a:schemeClr>
            </a:solidFill>
          </a:endParaRPr>
        </a:p>
      </dgm:t>
    </dgm:pt>
    <dgm:pt modelId="{08C748AF-355F-4B31-8ADE-53682C5608F1}" type="parTrans" cxnId="{ED7534B6-C78A-4AA2-A65F-D5EF474934B7}">
      <dgm:prSet/>
      <dgm:spPr/>
      <dgm:t>
        <a:bodyPr/>
        <a:lstStyle/>
        <a:p>
          <a:endParaRPr lang="sk-SK"/>
        </a:p>
      </dgm:t>
    </dgm:pt>
    <dgm:pt modelId="{31725EA9-2F4D-4859-B519-A69DA9C59DE5}" type="sibTrans" cxnId="{ED7534B6-C78A-4AA2-A65F-D5EF474934B7}">
      <dgm:prSet/>
      <dgm:spPr/>
      <dgm:t>
        <a:bodyPr/>
        <a:lstStyle/>
        <a:p>
          <a:endParaRPr lang="sk-SK"/>
        </a:p>
      </dgm:t>
    </dgm:pt>
    <dgm:pt modelId="{A3B3F42B-DA5F-47D6-8026-1569E8B0F781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k-SK" sz="1600" dirty="0" smtClean="0">
              <a:solidFill>
                <a:schemeClr val="accent6">
                  <a:lumMod val="50000"/>
                </a:schemeClr>
              </a:solidFill>
            </a:rPr>
            <a:t>Porucha </a:t>
          </a:r>
        </a:p>
        <a:p>
          <a:r>
            <a:rPr lang="sk-SK" sz="1600" dirty="0" smtClean="0">
              <a:solidFill>
                <a:schemeClr val="accent6">
                  <a:lumMod val="50000"/>
                </a:schemeClr>
              </a:solidFill>
            </a:rPr>
            <a:t>tzv. kognitívnych funkcií (</a:t>
          </a:r>
          <a:r>
            <a:rPr lang="sk-SK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myslenia, pamäti, úsudku). </a:t>
          </a:r>
          <a:endParaRPr lang="sk-SK" sz="16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E9075A-2F20-43C8-BA56-3E6E057E5BA5}" type="parTrans" cxnId="{85579997-E8E2-4C7A-842E-321B8ED8C96B}">
      <dgm:prSet/>
      <dgm:spPr/>
      <dgm:t>
        <a:bodyPr/>
        <a:lstStyle/>
        <a:p>
          <a:endParaRPr lang="sk-SK"/>
        </a:p>
      </dgm:t>
    </dgm:pt>
    <dgm:pt modelId="{0C4DAA30-739D-4D9D-B9E1-268A42F40321}" type="sibTrans" cxnId="{85579997-E8E2-4C7A-842E-321B8ED8C96B}">
      <dgm:prSet/>
      <dgm:spPr/>
      <dgm:t>
        <a:bodyPr/>
        <a:lstStyle/>
        <a:p>
          <a:endParaRPr lang="sk-SK"/>
        </a:p>
      </dgm:t>
    </dgm:pt>
    <dgm:pt modelId="{6DB8F551-55A7-4C41-AB78-82570F7F11E8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sk-SK" sz="1400" b="1" dirty="0" smtClean="0">
              <a:solidFill>
                <a:schemeClr val="accent6">
                  <a:lumMod val="50000"/>
                </a:schemeClr>
              </a:solidFill>
            </a:rPr>
            <a:t>Zhoršovanie krátkodobej </a:t>
          </a:r>
          <a:r>
            <a:rPr lang="sk-SK" sz="1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pamäti</a:t>
          </a:r>
          <a:r>
            <a:rPr lang="sk-SK" sz="1400" b="1" dirty="0" smtClean="0">
              <a:solidFill>
                <a:schemeClr val="accent6">
                  <a:lumMod val="50000"/>
                </a:schemeClr>
              </a:solidFill>
            </a:rPr>
            <a:t>.</a:t>
          </a:r>
          <a:endParaRPr lang="sk-SK" sz="1400" b="1" dirty="0">
            <a:solidFill>
              <a:schemeClr val="accent6">
                <a:lumMod val="50000"/>
              </a:schemeClr>
            </a:solidFill>
          </a:endParaRPr>
        </a:p>
      </dgm:t>
    </dgm:pt>
    <dgm:pt modelId="{39EF5BCD-F434-400C-A338-440ECE271C2D}" type="parTrans" cxnId="{A8A146CF-EF50-483C-BD48-C1D173FFA633}">
      <dgm:prSet/>
      <dgm:spPr/>
      <dgm:t>
        <a:bodyPr/>
        <a:lstStyle/>
        <a:p>
          <a:endParaRPr lang="sk-SK"/>
        </a:p>
      </dgm:t>
    </dgm:pt>
    <dgm:pt modelId="{F669B15A-447F-4271-B684-4F57C92F86F2}" type="sibTrans" cxnId="{A8A146CF-EF50-483C-BD48-C1D173FFA633}">
      <dgm:prSet/>
      <dgm:spPr/>
      <dgm:t>
        <a:bodyPr/>
        <a:lstStyle/>
        <a:p>
          <a:endParaRPr lang="sk-SK"/>
        </a:p>
      </dgm:t>
    </dgm:pt>
    <dgm:pt modelId="{F8B5133B-16DF-44BB-9DDB-98A818058EDA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k-SK" sz="1400" b="1" dirty="0" smtClean="0">
              <a:solidFill>
                <a:schemeClr val="accent6">
                  <a:lumMod val="50000"/>
                </a:schemeClr>
              </a:solidFill>
            </a:rPr>
            <a:t>Neschopnosť vykonávať niektoré zložitejšie činnosti</a:t>
          </a:r>
          <a:r>
            <a:rPr lang="sk-SK" sz="1600" dirty="0" smtClean="0"/>
            <a:t>.</a:t>
          </a:r>
          <a:endParaRPr lang="sk-SK" sz="1600" dirty="0"/>
        </a:p>
      </dgm:t>
    </dgm:pt>
    <dgm:pt modelId="{A6CCE519-27D6-4F30-BEB8-BDFA10A4EBF4}" type="parTrans" cxnId="{FF463FC8-6E0D-43A0-A3E7-5B3E622C933D}">
      <dgm:prSet/>
      <dgm:spPr/>
      <dgm:t>
        <a:bodyPr/>
        <a:lstStyle/>
        <a:p>
          <a:endParaRPr lang="sk-SK"/>
        </a:p>
      </dgm:t>
    </dgm:pt>
    <dgm:pt modelId="{91915330-4D21-40CC-B8E4-337AA62D0B04}" type="sibTrans" cxnId="{FF463FC8-6E0D-43A0-A3E7-5B3E622C933D}">
      <dgm:prSet/>
      <dgm:spPr/>
      <dgm:t>
        <a:bodyPr/>
        <a:lstStyle/>
        <a:p>
          <a:endParaRPr lang="sk-SK"/>
        </a:p>
      </dgm:t>
    </dgm:pt>
    <dgm:pt modelId="{E713F38C-6D4E-44AA-9185-56D0F0123E6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sk-SK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Strata orientácie        v                                             </a:t>
          </a:r>
        </a:p>
        <a:p>
          <a:r>
            <a:rPr lang="sk-SK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priestore, blúdenie.</a:t>
          </a:r>
          <a:endParaRPr lang="sk-SK" sz="16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FF95F4-3E47-4095-8DEF-5884A21ED3EF}" type="parTrans" cxnId="{934CBA80-B43C-4B51-AF75-070CBEBBC003}">
      <dgm:prSet/>
      <dgm:spPr/>
      <dgm:t>
        <a:bodyPr/>
        <a:lstStyle/>
        <a:p>
          <a:endParaRPr lang="sk-SK"/>
        </a:p>
      </dgm:t>
    </dgm:pt>
    <dgm:pt modelId="{987EBBE1-50C6-44E5-8E38-F0A807CC8D4F}" type="sibTrans" cxnId="{934CBA80-B43C-4B51-AF75-070CBEBBC003}">
      <dgm:prSet/>
      <dgm:spPr/>
      <dgm:t>
        <a:bodyPr/>
        <a:lstStyle/>
        <a:p>
          <a:endParaRPr lang="sk-SK"/>
        </a:p>
      </dgm:t>
    </dgm:pt>
    <dgm:pt modelId="{542BBEC1-20AB-41F0-B0C8-140E9A228A2C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k-SK" sz="1800" dirty="0" smtClean="0">
              <a:solidFill>
                <a:schemeClr val="accent6">
                  <a:lumMod val="50000"/>
                </a:schemeClr>
              </a:solidFill>
            </a:rPr>
            <a:t>Zlý časový odhad, zmätenosť.</a:t>
          </a:r>
          <a:endParaRPr lang="sk-SK" sz="1800" dirty="0">
            <a:solidFill>
              <a:schemeClr val="accent6">
                <a:lumMod val="50000"/>
              </a:schemeClr>
            </a:solidFill>
          </a:endParaRPr>
        </a:p>
      </dgm:t>
    </dgm:pt>
    <dgm:pt modelId="{39002E1D-A3E4-414E-9795-7D221C0CE852}" type="parTrans" cxnId="{D9968AFB-58C3-4734-8909-FC1756EDDC44}">
      <dgm:prSet/>
      <dgm:spPr/>
      <dgm:t>
        <a:bodyPr/>
        <a:lstStyle/>
        <a:p>
          <a:endParaRPr lang="sk-SK"/>
        </a:p>
      </dgm:t>
    </dgm:pt>
    <dgm:pt modelId="{A2B0DF22-1697-4F8A-96E5-3AC3494D9F70}" type="sibTrans" cxnId="{D9968AFB-58C3-4734-8909-FC1756EDDC44}">
      <dgm:prSet/>
      <dgm:spPr/>
      <dgm:t>
        <a:bodyPr/>
        <a:lstStyle/>
        <a:p>
          <a:endParaRPr lang="sk-SK"/>
        </a:p>
      </dgm:t>
    </dgm:pt>
    <dgm:pt modelId="{C593468B-E616-4AF9-8F5B-7812F82A8242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sk-SK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Problémy</a:t>
          </a:r>
        </a:p>
        <a:p>
          <a:r>
            <a:rPr lang="sk-SK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sk-SK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vyjadrovať  sa</a:t>
          </a:r>
        </a:p>
        <a:p>
          <a:r>
            <a:rPr lang="sk-SK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rozhodovať </a:t>
          </a:r>
          <a:endParaRPr lang="sk-SK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77B3ED-6EEB-4722-93AD-135C753E8395}" type="parTrans" cxnId="{966F6B2A-C928-4E43-A94F-4829159D5593}">
      <dgm:prSet/>
      <dgm:spPr/>
      <dgm:t>
        <a:bodyPr/>
        <a:lstStyle/>
        <a:p>
          <a:endParaRPr lang="sk-SK"/>
        </a:p>
      </dgm:t>
    </dgm:pt>
    <dgm:pt modelId="{920D6BCB-E524-4C49-BBF8-1933D807BCCD}" type="sibTrans" cxnId="{966F6B2A-C928-4E43-A94F-4829159D5593}">
      <dgm:prSet/>
      <dgm:spPr/>
      <dgm:t>
        <a:bodyPr/>
        <a:lstStyle/>
        <a:p>
          <a:endParaRPr lang="sk-SK"/>
        </a:p>
      </dgm:t>
    </dgm:pt>
    <dgm:pt modelId="{001B4482-00A9-4FBF-9966-DBE2CC55EF0C}" type="pres">
      <dgm:prSet presAssocID="{9EE0E48D-FAF5-4204-962F-98D5173F2CE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936A2CC7-9F64-4D41-8A45-465A580D7B08}" type="pres">
      <dgm:prSet presAssocID="{D0B9DD4F-9DDA-44F5-B034-E3303A907570}" presName="roof" presStyleLbl="dkBgShp" presStyleIdx="0" presStyleCnt="2" custScaleY="33321" custLinFactNeighborY="-291"/>
      <dgm:spPr/>
      <dgm:t>
        <a:bodyPr/>
        <a:lstStyle/>
        <a:p>
          <a:endParaRPr lang="sk-SK"/>
        </a:p>
      </dgm:t>
    </dgm:pt>
    <dgm:pt modelId="{7A0A186A-98E8-444C-B02B-84B9B36326F0}" type="pres">
      <dgm:prSet presAssocID="{D0B9DD4F-9DDA-44F5-B034-E3303A907570}" presName="pillars" presStyleCnt="0"/>
      <dgm:spPr/>
    </dgm:pt>
    <dgm:pt modelId="{8F5D2CD4-BF3D-4459-BF97-290C8E7A7CD6}" type="pres">
      <dgm:prSet presAssocID="{D0B9DD4F-9DDA-44F5-B034-E3303A907570}" presName="pillar1" presStyleLbl="node1" presStyleIdx="0" presStyleCnt="6" custScaleY="151930" custLinFactNeighborX="-293" custLinFactNeighborY="-580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A9A84AA-EE26-4A1E-8F96-DA16A1C32712}" type="pres">
      <dgm:prSet presAssocID="{6DB8F551-55A7-4C41-AB78-82570F7F11E8}" presName="pillarX" presStyleLbl="node1" presStyleIdx="1" presStyleCnt="6" custScaleY="117786" custLinFactNeighborX="-152" custLinFactNeighborY="188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CB8BAE6-8E19-4BFF-B17C-A760F72AD33C}" type="pres">
      <dgm:prSet presAssocID="{F8B5133B-16DF-44BB-9DDB-98A818058EDA}" presName="pillar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41071F0-A2DF-4409-A5B7-74E95D3240E9}" type="pres">
      <dgm:prSet presAssocID="{E713F38C-6D4E-44AA-9185-56D0F0123E69}" presName="pillarX" presStyleLbl="node1" presStyleIdx="3" presStyleCnt="6" custScaleY="12491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B99E521-591C-4CF5-B019-57A3BE3C0F81}" type="pres">
      <dgm:prSet presAssocID="{542BBEC1-20AB-41F0-B0C8-140E9A228A2C}" presName="pillar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FE82662-13DB-4FA8-B7EA-F9D5A45E0218}" type="pres">
      <dgm:prSet presAssocID="{C593468B-E616-4AF9-8F5B-7812F82A8242}" presName="pillarX" presStyleLbl="node1" presStyleIdx="5" presStyleCnt="6" custScaleY="14878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9C9FE3F-EA8E-4537-AE92-01A86734A6DD}" type="pres">
      <dgm:prSet presAssocID="{D0B9DD4F-9DDA-44F5-B034-E3303A907570}" presName="base" presStyleLbl="dkBgShp" presStyleIdx="1" presStyleCnt="2" custScaleX="83505" custScaleY="60438" custLinFactY="-57337" custLinFactNeighborX="-629" custLinFactNeighborY="-100000"/>
      <dgm:spPr>
        <a:solidFill>
          <a:schemeClr val="accent5">
            <a:lumMod val="75000"/>
          </a:schemeClr>
        </a:solidFill>
      </dgm:spPr>
    </dgm:pt>
  </dgm:ptLst>
  <dgm:cxnLst>
    <dgm:cxn modelId="{D9968AFB-58C3-4734-8909-FC1756EDDC44}" srcId="{D0B9DD4F-9DDA-44F5-B034-E3303A907570}" destId="{542BBEC1-20AB-41F0-B0C8-140E9A228A2C}" srcOrd="4" destOrd="0" parTransId="{39002E1D-A3E4-414E-9795-7D221C0CE852}" sibTransId="{A2B0DF22-1697-4F8A-96E5-3AC3494D9F70}"/>
    <dgm:cxn modelId="{934CBA80-B43C-4B51-AF75-070CBEBBC003}" srcId="{D0B9DD4F-9DDA-44F5-B034-E3303A907570}" destId="{E713F38C-6D4E-44AA-9185-56D0F0123E69}" srcOrd="3" destOrd="0" parTransId="{92FF95F4-3E47-4095-8DEF-5884A21ED3EF}" sibTransId="{987EBBE1-50C6-44E5-8E38-F0A807CC8D4F}"/>
    <dgm:cxn modelId="{35DDB752-8B1B-4CBE-AEAA-7A5385C6C9DD}" type="presOf" srcId="{F8B5133B-16DF-44BB-9DDB-98A818058EDA}" destId="{5CB8BAE6-8E19-4BFF-B17C-A760F72AD33C}" srcOrd="0" destOrd="0" presId="urn:microsoft.com/office/officeart/2005/8/layout/hList3"/>
    <dgm:cxn modelId="{1212FAE9-38E4-4EA2-B989-E32AAFBA8590}" type="presOf" srcId="{D0B9DD4F-9DDA-44F5-B034-E3303A907570}" destId="{936A2CC7-9F64-4D41-8A45-465A580D7B08}" srcOrd="0" destOrd="0" presId="urn:microsoft.com/office/officeart/2005/8/layout/hList3"/>
    <dgm:cxn modelId="{52EC46A1-E641-4338-8B1E-6B232297EDDF}" type="presOf" srcId="{A3B3F42B-DA5F-47D6-8026-1569E8B0F781}" destId="{8F5D2CD4-BF3D-4459-BF97-290C8E7A7CD6}" srcOrd="0" destOrd="0" presId="urn:microsoft.com/office/officeart/2005/8/layout/hList3"/>
    <dgm:cxn modelId="{97E38613-C74B-4C4F-87C3-D40DC40A2D2A}" type="presOf" srcId="{E713F38C-6D4E-44AA-9185-56D0F0123E69}" destId="{541071F0-A2DF-4409-A5B7-74E95D3240E9}" srcOrd="0" destOrd="0" presId="urn:microsoft.com/office/officeart/2005/8/layout/hList3"/>
    <dgm:cxn modelId="{A8A146CF-EF50-483C-BD48-C1D173FFA633}" srcId="{D0B9DD4F-9DDA-44F5-B034-E3303A907570}" destId="{6DB8F551-55A7-4C41-AB78-82570F7F11E8}" srcOrd="1" destOrd="0" parTransId="{39EF5BCD-F434-400C-A338-440ECE271C2D}" sibTransId="{F669B15A-447F-4271-B684-4F57C92F86F2}"/>
    <dgm:cxn modelId="{3CBE42D0-91C4-4FA6-9051-D5606B5ED587}" type="presOf" srcId="{6DB8F551-55A7-4C41-AB78-82570F7F11E8}" destId="{5A9A84AA-EE26-4A1E-8F96-DA16A1C32712}" srcOrd="0" destOrd="0" presId="urn:microsoft.com/office/officeart/2005/8/layout/hList3"/>
    <dgm:cxn modelId="{966F6B2A-C928-4E43-A94F-4829159D5593}" srcId="{D0B9DD4F-9DDA-44F5-B034-E3303A907570}" destId="{C593468B-E616-4AF9-8F5B-7812F82A8242}" srcOrd="5" destOrd="0" parTransId="{0B77B3ED-6EEB-4722-93AD-135C753E8395}" sibTransId="{920D6BCB-E524-4C49-BBF8-1933D807BCCD}"/>
    <dgm:cxn modelId="{E932EC31-B7FB-475B-9D72-9D0429C6D684}" type="presOf" srcId="{C593468B-E616-4AF9-8F5B-7812F82A8242}" destId="{EFE82662-13DB-4FA8-B7EA-F9D5A45E0218}" srcOrd="0" destOrd="0" presId="urn:microsoft.com/office/officeart/2005/8/layout/hList3"/>
    <dgm:cxn modelId="{4A47D0E5-6EF2-411D-A562-CC5AFAECA8B9}" type="presOf" srcId="{9EE0E48D-FAF5-4204-962F-98D5173F2CE6}" destId="{001B4482-00A9-4FBF-9966-DBE2CC55EF0C}" srcOrd="0" destOrd="0" presId="urn:microsoft.com/office/officeart/2005/8/layout/hList3"/>
    <dgm:cxn modelId="{ED7534B6-C78A-4AA2-A65F-D5EF474934B7}" srcId="{9EE0E48D-FAF5-4204-962F-98D5173F2CE6}" destId="{D0B9DD4F-9DDA-44F5-B034-E3303A907570}" srcOrd="0" destOrd="0" parTransId="{08C748AF-355F-4B31-8ADE-53682C5608F1}" sibTransId="{31725EA9-2F4D-4859-B519-A69DA9C59DE5}"/>
    <dgm:cxn modelId="{87751F0D-6356-4ED3-950D-3B8BC4ADB8FD}" type="presOf" srcId="{542BBEC1-20AB-41F0-B0C8-140E9A228A2C}" destId="{FB99E521-591C-4CF5-B019-57A3BE3C0F81}" srcOrd="0" destOrd="0" presId="urn:microsoft.com/office/officeart/2005/8/layout/hList3"/>
    <dgm:cxn modelId="{85579997-E8E2-4C7A-842E-321B8ED8C96B}" srcId="{D0B9DD4F-9DDA-44F5-B034-E3303A907570}" destId="{A3B3F42B-DA5F-47D6-8026-1569E8B0F781}" srcOrd="0" destOrd="0" parTransId="{D4E9075A-2F20-43C8-BA56-3E6E057E5BA5}" sibTransId="{0C4DAA30-739D-4D9D-B9E1-268A42F40321}"/>
    <dgm:cxn modelId="{FF463FC8-6E0D-43A0-A3E7-5B3E622C933D}" srcId="{D0B9DD4F-9DDA-44F5-B034-E3303A907570}" destId="{F8B5133B-16DF-44BB-9DDB-98A818058EDA}" srcOrd="2" destOrd="0" parTransId="{A6CCE519-27D6-4F30-BEB8-BDFA10A4EBF4}" sibTransId="{91915330-4D21-40CC-B8E4-337AA62D0B04}"/>
    <dgm:cxn modelId="{BD5E3410-A264-40E2-8005-646D93E4E9ED}" type="presParOf" srcId="{001B4482-00A9-4FBF-9966-DBE2CC55EF0C}" destId="{936A2CC7-9F64-4D41-8A45-465A580D7B08}" srcOrd="0" destOrd="0" presId="urn:microsoft.com/office/officeart/2005/8/layout/hList3"/>
    <dgm:cxn modelId="{6EA32866-F623-4259-A526-4F65A54E2D87}" type="presParOf" srcId="{001B4482-00A9-4FBF-9966-DBE2CC55EF0C}" destId="{7A0A186A-98E8-444C-B02B-84B9B36326F0}" srcOrd="1" destOrd="0" presId="urn:microsoft.com/office/officeart/2005/8/layout/hList3"/>
    <dgm:cxn modelId="{39BB13CA-952A-42BC-AF29-AA76F3D9C997}" type="presParOf" srcId="{7A0A186A-98E8-444C-B02B-84B9B36326F0}" destId="{8F5D2CD4-BF3D-4459-BF97-290C8E7A7CD6}" srcOrd="0" destOrd="0" presId="urn:microsoft.com/office/officeart/2005/8/layout/hList3"/>
    <dgm:cxn modelId="{C342910E-9C65-4140-8EA6-3C37E10C6E66}" type="presParOf" srcId="{7A0A186A-98E8-444C-B02B-84B9B36326F0}" destId="{5A9A84AA-EE26-4A1E-8F96-DA16A1C32712}" srcOrd="1" destOrd="0" presId="urn:microsoft.com/office/officeart/2005/8/layout/hList3"/>
    <dgm:cxn modelId="{A6E92057-F833-4CCA-9F78-B68031A3DD45}" type="presParOf" srcId="{7A0A186A-98E8-444C-B02B-84B9B36326F0}" destId="{5CB8BAE6-8E19-4BFF-B17C-A760F72AD33C}" srcOrd="2" destOrd="0" presId="urn:microsoft.com/office/officeart/2005/8/layout/hList3"/>
    <dgm:cxn modelId="{6B41B1A9-F468-4AEA-BE3E-ED34C0CDE1CB}" type="presParOf" srcId="{7A0A186A-98E8-444C-B02B-84B9B36326F0}" destId="{541071F0-A2DF-4409-A5B7-74E95D3240E9}" srcOrd="3" destOrd="0" presId="urn:microsoft.com/office/officeart/2005/8/layout/hList3"/>
    <dgm:cxn modelId="{4454747F-CAC5-4BCB-91DE-1123EBA5CD4B}" type="presParOf" srcId="{7A0A186A-98E8-444C-B02B-84B9B36326F0}" destId="{FB99E521-591C-4CF5-B019-57A3BE3C0F81}" srcOrd="4" destOrd="0" presId="urn:microsoft.com/office/officeart/2005/8/layout/hList3"/>
    <dgm:cxn modelId="{73F365D6-2392-4A39-BA73-E2572A56EC80}" type="presParOf" srcId="{7A0A186A-98E8-444C-B02B-84B9B36326F0}" destId="{EFE82662-13DB-4FA8-B7EA-F9D5A45E0218}" srcOrd="5" destOrd="0" presId="urn:microsoft.com/office/officeart/2005/8/layout/hList3"/>
    <dgm:cxn modelId="{1024A7A0-30FA-47A6-AD48-64FF90C97F8D}" type="presParOf" srcId="{001B4482-00A9-4FBF-9966-DBE2CC55EF0C}" destId="{39C9FE3F-EA8E-4537-AE92-01A86734A6DD}" srcOrd="2" destOrd="0" presId="urn:microsoft.com/office/officeart/2005/8/layout/h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E0E48D-FAF5-4204-962F-98D5173F2CE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D0B9DD4F-9DDA-44F5-B034-E3303A907570}">
      <dgm:prSet phldrT="[Text]" custT="1"/>
      <dgm:spPr/>
      <dgm:t>
        <a:bodyPr/>
        <a:lstStyle/>
        <a:p>
          <a:r>
            <a:rPr lang="sk-SK" sz="4000" b="1" dirty="0" smtClean="0">
              <a:solidFill>
                <a:schemeClr val="tx1"/>
              </a:solidFill>
            </a:rPr>
            <a:t>N E S K Ô R </a:t>
          </a:r>
          <a:endParaRPr lang="sk-SK" sz="4000" b="1" dirty="0">
            <a:solidFill>
              <a:schemeClr val="tx1"/>
            </a:solidFill>
          </a:endParaRPr>
        </a:p>
      </dgm:t>
    </dgm:pt>
    <dgm:pt modelId="{08C748AF-355F-4B31-8ADE-53682C5608F1}" type="parTrans" cxnId="{ED7534B6-C78A-4AA2-A65F-D5EF474934B7}">
      <dgm:prSet/>
      <dgm:spPr/>
      <dgm:t>
        <a:bodyPr/>
        <a:lstStyle/>
        <a:p>
          <a:endParaRPr lang="sk-SK"/>
        </a:p>
      </dgm:t>
    </dgm:pt>
    <dgm:pt modelId="{31725EA9-2F4D-4859-B519-A69DA9C59DE5}" type="sibTrans" cxnId="{ED7534B6-C78A-4AA2-A65F-D5EF474934B7}">
      <dgm:prSet/>
      <dgm:spPr/>
      <dgm:t>
        <a:bodyPr/>
        <a:lstStyle/>
        <a:p>
          <a:endParaRPr lang="sk-SK"/>
        </a:p>
      </dgm:t>
    </dgm:pt>
    <dgm:pt modelId="{A3B3F42B-DA5F-47D6-8026-1569E8B0F781}">
      <dgm:prSet custT="1"/>
      <dgm:spPr/>
      <dgm:t>
        <a:bodyPr/>
        <a:lstStyle/>
        <a:p>
          <a:r>
            <a:rPr lang="sk-SK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Zmena osobnosti</a:t>
          </a:r>
          <a:endParaRPr lang="sk-SK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E9075A-2F20-43C8-BA56-3E6E057E5BA5}" type="parTrans" cxnId="{85579997-E8E2-4C7A-842E-321B8ED8C96B}">
      <dgm:prSet/>
      <dgm:spPr/>
      <dgm:t>
        <a:bodyPr/>
        <a:lstStyle/>
        <a:p>
          <a:endParaRPr lang="sk-SK"/>
        </a:p>
      </dgm:t>
    </dgm:pt>
    <dgm:pt modelId="{0C4DAA30-739D-4D9D-B9E1-268A42F40321}" type="sibTrans" cxnId="{85579997-E8E2-4C7A-842E-321B8ED8C96B}">
      <dgm:prSet/>
      <dgm:spPr/>
      <dgm:t>
        <a:bodyPr/>
        <a:lstStyle/>
        <a:p>
          <a:endParaRPr lang="sk-SK"/>
        </a:p>
      </dgm:t>
    </dgm:pt>
    <dgm:pt modelId="{6DB8F551-55A7-4C41-AB78-82570F7F11E8}">
      <dgm:prSet custT="1"/>
      <dgm:spPr/>
      <dgm:t>
        <a:bodyPr/>
        <a:lstStyle/>
        <a:p>
          <a:r>
            <a:rPr lang="sk-SK" sz="1600" dirty="0" smtClean="0">
              <a:solidFill>
                <a:schemeClr val="tx1"/>
              </a:solidFill>
            </a:rPr>
            <a:t>Zhoršovanie dlhodobej pamäti.</a:t>
          </a:r>
          <a:endParaRPr lang="sk-SK" sz="1600" b="1" dirty="0">
            <a:solidFill>
              <a:schemeClr val="tx1"/>
            </a:solidFill>
          </a:endParaRPr>
        </a:p>
      </dgm:t>
    </dgm:pt>
    <dgm:pt modelId="{39EF5BCD-F434-400C-A338-440ECE271C2D}" type="parTrans" cxnId="{A8A146CF-EF50-483C-BD48-C1D173FFA633}">
      <dgm:prSet/>
      <dgm:spPr/>
      <dgm:t>
        <a:bodyPr/>
        <a:lstStyle/>
        <a:p>
          <a:endParaRPr lang="sk-SK"/>
        </a:p>
      </dgm:t>
    </dgm:pt>
    <dgm:pt modelId="{F669B15A-447F-4271-B684-4F57C92F86F2}" type="sibTrans" cxnId="{A8A146CF-EF50-483C-BD48-C1D173FFA633}">
      <dgm:prSet/>
      <dgm:spPr/>
      <dgm:t>
        <a:bodyPr/>
        <a:lstStyle/>
        <a:p>
          <a:endParaRPr lang="sk-SK"/>
        </a:p>
      </dgm:t>
    </dgm:pt>
    <dgm:pt modelId="{F8B5133B-16DF-44BB-9DDB-98A818058EDA}">
      <dgm:prSet custT="1"/>
      <dgm:spPr/>
      <dgm:t>
        <a:bodyPr/>
        <a:lstStyle/>
        <a:p>
          <a:r>
            <a:rPr lang="sk-SK" sz="1800" dirty="0" smtClean="0">
              <a:solidFill>
                <a:schemeClr val="tx1"/>
              </a:solidFill>
            </a:rPr>
            <a:t>Problémy s hygienou, obliekaním, jedlom.</a:t>
          </a:r>
          <a:endParaRPr lang="sk-SK" sz="1800" dirty="0">
            <a:solidFill>
              <a:schemeClr val="tx1"/>
            </a:solidFill>
          </a:endParaRPr>
        </a:p>
      </dgm:t>
    </dgm:pt>
    <dgm:pt modelId="{A6CCE519-27D6-4F30-BEB8-BDFA10A4EBF4}" type="parTrans" cxnId="{FF463FC8-6E0D-43A0-A3E7-5B3E622C933D}">
      <dgm:prSet/>
      <dgm:spPr/>
      <dgm:t>
        <a:bodyPr/>
        <a:lstStyle/>
        <a:p>
          <a:endParaRPr lang="sk-SK"/>
        </a:p>
      </dgm:t>
    </dgm:pt>
    <dgm:pt modelId="{91915330-4D21-40CC-B8E4-337AA62D0B04}" type="sibTrans" cxnId="{FF463FC8-6E0D-43A0-A3E7-5B3E622C933D}">
      <dgm:prSet/>
      <dgm:spPr/>
      <dgm:t>
        <a:bodyPr/>
        <a:lstStyle/>
        <a:p>
          <a:endParaRPr lang="sk-SK"/>
        </a:p>
      </dgm:t>
    </dgm:pt>
    <dgm:pt modelId="{E713F38C-6D4E-44AA-9185-56D0F0123E69}">
      <dgm:prSet custT="1"/>
      <dgm:spPr/>
      <dgm:t>
        <a:bodyPr/>
        <a:lstStyle/>
        <a:p>
          <a:r>
            <a:rPr lang="sk-SK" sz="1600" dirty="0" smtClean="0">
              <a:solidFill>
                <a:schemeClr val="tx1"/>
              </a:solidFill>
            </a:rPr>
            <a:t>Nespoznanie známych osôb. </a:t>
          </a:r>
          <a:endParaRPr lang="sk-SK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FF95F4-3E47-4095-8DEF-5884A21ED3EF}" type="parTrans" cxnId="{934CBA80-B43C-4B51-AF75-070CBEBBC003}">
      <dgm:prSet/>
      <dgm:spPr/>
      <dgm:t>
        <a:bodyPr/>
        <a:lstStyle/>
        <a:p>
          <a:endParaRPr lang="sk-SK"/>
        </a:p>
      </dgm:t>
    </dgm:pt>
    <dgm:pt modelId="{987EBBE1-50C6-44E5-8E38-F0A807CC8D4F}" type="sibTrans" cxnId="{934CBA80-B43C-4B51-AF75-070CBEBBC003}">
      <dgm:prSet/>
      <dgm:spPr/>
      <dgm:t>
        <a:bodyPr/>
        <a:lstStyle/>
        <a:p>
          <a:endParaRPr lang="sk-SK"/>
        </a:p>
      </dgm:t>
    </dgm:pt>
    <dgm:pt modelId="{542BBEC1-20AB-41F0-B0C8-140E9A228A2C}">
      <dgm:prSet custT="1"/>
      <dgm:spPr/>
      <dgm:t>
        <a:bodyPr/>
        <a:lstStyle/>
        <a:p>
          <a:r>
            <a:rPr lang="sk-SK" sz="1800" dirty="0" smtClean="0">
              <a:solidFill>
                <a:schemeClr val="tx1"/>
              </a:solidFill>
            </a:rPr>
            <a:t>Celkový úpadok osobnosti.</a:t>
          </a:r>
          <a:endParaRPr lang="sk-SK" sz="1800" dirty="0">
            <a:solidFill>
              <a:schemeClr val="tx1"/>
            </a:solidFill>
          </a:endParaRPr>
        </a:p>
      </dgm:t>
    </dgm:pt>
    <dgm:pt modelId="{39002E1D-A3E4-414E-9795-7D221C0CE852}" type="parTrans" cxnId="{D9968AFB-58C3-4734-8909-FC1756EDDC44}">
      <dgm:prSet/>
      <dgm:spPr/>
      <dgm:t>
        <a:bodyPr/>
        <a:lstStyle/>
        <a:p>
          <a:endParaRPr lang="sk-SK"/>
        </a:p>
      </dgm:t>
    </dgm:pt>
    <dgm:pt modelId="{A2B0DF22-1697-4F8A-96E5-3AC3494D9F70}" type="sibTrans" cxnId="{D9968AFB-58C3-4734-8909-FC1756EDDC44}">
      <dgm:prSet/>
      <dgm:spPr/>
      <dgm:t>
        <a:bodyPr/>
        <a:lstStyle/>
        <a:p>
          <a:endParaRPr lang="sk-SK"/>
        </a:p>
      </dgm:t>
    </dgm:pt>
    <dgm:pt modelId="{C593468B-E616-4AF9-8F5B-7812F82A8242}">
      <dgm:prSet/>
      <dgm:spPr/>
      <dgm:t>
        <a:bodyPr/>
        <a:lstStyle/>
        <a:p>
          <a:r>
            <a:rPr lang="sk-SK" dirty="0" smtClean="0">
              <a:solidFill>
                <a:schemeClr val="tx1"/>
              </a:solidFill>
            </a:rPr>
            <a:t>Závislosť na pomoci iných osôb.</a:t>
          </a:r>
          <a:endParaRPr lang="sk-SK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77B3ED-6EEB-4722-93AD-135C753E8395}" type="parTrans" cxnId="{966F6B2A-C928-4E43-A94F-4829159D5593}">
      <dgm:prSet/>
      <dgm:spPr/>
      <dgm:t>
        <a:bodyPr/>
        <a:lstStyle/>
        <a:p>
          <a:endParaRPr lang="sk-SK"/>
        </a:p>
      </dgm:t>
    </dgm:pt>
    <dgm:pt modelId="{920D6BCB-E524-4C49-BBF8-1933D807BCCD}" type="sibTrans" cxnId="{966F6B2A-C928-4E43-A94F-4829159D5593}">
      <dgm:prSet/>
      <dgm:spPr/>
      <dgm:t>
        <a:bodyPr/>
        <a:lstStyle/>
        <a:p>
          <a:endParaRPr lang="sk-SK"/>
        </a:p>
      </dgm:t>
    </dgm:pt>
    <dgm:pt modelId="{001B4482-00A9-4FBF-9966-DBE2CC55EF0C}" type="pres">
      <dgm:prSet presAssocID="{9EE0E48D-FAF5-4204-962F-98D5173F2CE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936A2CC7-9F64-4D41-8A45-465A580D7B08}" type="pres">
      <dgm:prSet presAssocID="{D0B9DD4F-9DDA-44F5-B034-E3303A907570}" presName="roof" presStyleLbl="dkBgShp" presStyleIdx="0" presStyleCnt="2" custScaleY="33321" custLinFactNeighborX="760" custLinFactNeighborY="2793"/>
      <dgm:spPr/>
      <dgm:t>
        <a:bodyPr/>
        <a:lstStyle/>
        <a:p>
          <a:endParaRPr lang="sk-SK"/>
        </a:p>
      </dgm:t>
    </dgm:pt>
    <dgm:pt modelId="{7A0A186A-98E8-444C-B02B-84B9B36326F0}" type="pres">
      <dgm:prSet presAssocID="{D0B9DD4F-9DDA-44F5-B034-E3303A907570}" presName="pillars" presStyleCnt="0"/>
      <dgm:spPr/>
    </dgm:pt>
    <dgm:pt modelId="{8F5D2CD4-BF3D-4459-BF97-290C8E7A7CD6}" type="pres">
      <dgm:prSet presAssocID="{D0B9DD4F-9DDA-44F5-B034-E3303A907570}" presName="pillar1" presStyleLbl="node1" presStyleIdx="0" presStyleCnt="6" custScaleY="151930" custLinFactNeighborX="-293" custLinFactNeighborY="-580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A9A84AA-EE26-4A1E-8F96-DA16A1C32712}" type="pres">
      <dgm:prSet presAssocID="{6DB8F551-55A7-4C41-AB78-82570F7F11E8}" presName="pillarX" presStyleLbl="node1" presStyleIdx="1" presStyleCnt="6" custScaleY="11778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CB8BAE6-8E19-4BFF-B17C-A760F72AD33C}" type="pres">
      <dgm:prSet presAssocID="{F8B5133B-16DF-44BB-9DDB-98A818058EDA}" presName="pillarX" presStyleLbl="node1" presStyleIdx="2" presStyleCnt="6" custScaleX="11108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41071F0-A2DF-4409-A5B7-74E95D3240E9}" type="pres">
      <dgm:prSet presAssocID="{E713F38C-6D4E-44AA-9185-56D0F0123E69}" presName="pillarX" presStyleLbl="node1" presStyleIdx="3" presStyleCnt="6" custScaleX="109046" custScaleY="124911" custLinFactNeighborX="0" custLinFactNeighborY="-393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B99E521-591C-4CF5-B019-57A3BE3C0F81}" type="pres">
      <dgm:prSet presAssocID="{542BBEC1-20AB-41F0-B0C8-140E9A228A2C}" presName="pillar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FE82662-13DB-4FA8-B7EA-F9D5A45E0218}" type="pres">
      <dgm:prSet presAssocID="{C593468B-E616-4AF9-8F5B-7812F82A8242}" presName="pillarX" presStyleLbl="node1" presStyleIdx="5" presStyleCnt="6" custScaleY="148785" custLinFactNeighborX="-1592" custLinFactNeighborY="-298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9C9FE3F-EA8E-4537-AE92-01A86734A6DD}" type="pres">
      <dgm:prSet presAssocID="{D0B9DD4F-9DDA-44F5-B034-E3303A907570}" presName="base" presStyleLbl="dkBgShp" presStyleIdx="1" presStyleCnt="2" custLinFactY="-100000" custLinFactNeighborX="-1786" custLinFactNeighborY="-116680"/>
      <dgm:spPr/>
    </dgm:pt>
  </dgm:ptLst>
  <dgm:cxnLst>
    <dgm:cxn modelId="{D9968AFB-58C3-4734-8909-FC1756EDDC44}" srcId="{D0B9DD4F-9DDA-44F5-B034-E3303A907570}" destId="{542BBEC1-20AB-41F0-B0C8-140E9A228A2C}" srcOrd="4" destOrd="0" parTransId="{39002E1D-A3E4-414E-9795-7D221C0CE852}" sibTransId="{A2B0DF22-1697-4F8A-96E5-3AC3494D9F70}"/>
    <dgm:cxn modelId="{17F46D73-96EE-470E-8E99-66D6CA608904}" type="presOf" srcId="{F8B5133B-16DF-44BB-9DDB-98A818058EDA}" destId="{5CB8BAE6-8E19-4BFF-B17C-A760F72AD33C}" srcOrd="0" destOrd="0" presId="urn:microsoft.com/office/officeart/2005/8/layout/hList3"/>
    <dgm:cxn modelId="{934CBA80-B43C-4B51-AF75-070CBEBBC003}" srcId="{D0B9DD4F-9DDA-44F5-B034-E3303A907570}" destId="{E713F38C-6D4E-44AA-9185-56D0F0123E69}" srcOrd="3" destOrd="0" parTransId="{92FF95F4-3E47-4095-8DEF-5884A21ED3EF}" sibTransId="{987EBBE1-50C6-44E5-8E38-F0A807CC8D4F}"/>
    <dgm:cxn modelId="{5B703F19-B4E3-439D-847D-B0F0BD564969}" type="presOf" srcId="{C593468B-E616-4AF9-8F5B-7812F82A8242}" destId="{EFE82662-13DB-4FA8-B7EA-F9D5A45E0218}" srcOrd="0" destOrd="0" presId="urn:microsoft.com/office/officeart/2005/8/layout/hList3"/>
    <dgm:cxn modelId="{693AB0EF-6115-4C2F-9606-7A86DBEBD6E5}" type="presOf" srcId="{6DB8F551-55A7-4C41-AB78-82570F7F11E8}" destId="{5A9A84AA-EE26-4A1E-8F96-DA16A1C32712}" srcOrd="0" destOrd="0" presId="urn:microsoft.com/office/officeart/2005/8/layout/hList3"/>
    <dgm:cxn modelId="{BE1E5119-86F3-4771-A6E2-4CC9A69CDD6C}" type="presOf" srcId="{E713F38C-6D4E-44AA-9185-56D0F0123E69}" destId="{541071F0-A2DF-4409-A5B7-74E95D3240E9}" srcOrd="0" destOrd="0" presId="urn:microsoft.com/office/officeart/2005/8/layout/hList3"/>
    <dgm:cxn modelId="{A8A146CF-EF50-483C-BD48-C1D173FFA633}" srcId="{D0B9DD4F-9DDA-44F5-B034-E3303A907570}" destId="{6DB8F551-55A7-4C41-AB78-82570F7F11E8}" srcOrd="1" destOrd="0" parTransId="{39EF5BCD-F434-400C-A338-440ECE271C2D}" sibTransId="{F669B15A-447F-4271-B684-4F57C92F86F2}"/>
    <dgm:cxn modelId="{966F6B2A-C928-4E43-A94F-4829159D5593}" srcId="{D0B9DD4F-9DDA-44F5-B034-E3303A907570}" destId="{C593468B-E616-4AF9-8F5B-7812F82A8242}" srcOrd="5" destOrd="0" parTransId="{0B77B3ED-6EEB-4722-93AD-135C753E8395}" sibTransId="{920D6BCB-E524-4C49-BBF8-1933D807BCCD}"/>
    <dgm:cxn modelId="{3E3A8272-55C3-4BCE-A2FA-35CE49FD7276}" type="presOf" srcId="{9EE0E48D-FAF5-4204-962F-98D5173F2CE6}" destId="{001B4482-00A9-4FBF-9966-DBE2CC55EF0C}" srcOrd="0" destOrd="0" presId="urn:microsoft.com/office/officeart/2005/8/layout/hList3"/>
    <dgm:cxn modelId="{ED7534B6-C78A-4AA2-A65F-D5EF474934B7}" srcId="{9EE0E48D-FAF5-4204-962F-98D5173F2CE6}" destId="{D0B9DD4F-9DDA-44F5-B034-E3303A907570}" srcOrd="0" destOrd="0" parTransId="{08C748AF-355F-4B31-8ADE-53682C5608F1}" sibTransId="{31725EA9-2F4D-4859-B519-A69DA9C59DE5}"/>
    <dgm:cxn modelId="{85579997-E8E2-4C7A-842E-321B8ED8C96B}" srcId="{D0B9DD4F-9DDA-44F5-B034-E3303A907570}" destId="{A3B3F42B-DA5F-47D6-8026-1569E8B0F781}" srcOrd="0" destOrd="0" parTransId="{D4E9075A-2F20-43C8-BA56-3E6E057E5BA5}" sibTransId="{0C4DAA30-739D-4D9D-B9E1-268A42F40321}"/>
    <dgm:cxn modelId="{FF463FC8-6E0D-43A0-A3E7-5B3E622C933D}" srcId="{D0B9DD4F-9DDA-44F5-B034-E3303A907570}" destId="{F8B5133B-16DF-44BB-9DDB-98A818058EDA}" srcOrd="2" destOrd="0" parTransId="{A6CCE519-27D6-4F30-BEB8-BDFA10A4EBF4}" sibTransId="{91915330-4D21-40CC-B8E4-337AA62D0B04}"/>
    <dgm:cxn modelId="{0E86D5D4-FD0F-407D-B85A-0412BE682AD4}" type="presOf" srcId="{A3B3F42B-DA5F-47D6-8026-1569E8B0F781}" destId="{8F5D2CD4-BF3D-4459-BF97-290C8E7A7CD6}" srcOrd="0" destOrd="0" presId="urn:microsoft.com/office/officeart/2005/8/layout/hList3"/>
    <dgm:cxn modelId="{896FD04A-BE76-4D27-A725-1103CBE37C43}" type="presOf" srcId="{D0B9DD4F-9DDA-44F5-B034-E3303A907570}" destId="{936A2CC7-9F64-4D41-8A45-465A580D7B08}" srcOrd="0" destOrd="0" presId="urn:microsoft.com/office/officeart/2005/8/layout/hList3"/>
    <dgm:cxn modelId="{8240D1A6-C8B6-4B4D-BB25-F2A0FB8E9254}" type="presOf" srcId="{542BBEC1-20AB-41F0-B0C8-140E9A228A2C}" destId="{FB99E521-591C-4CF5-B019-57A3BE3C0F81}" srcOrd="0" destOrd="0" presId="urn:microsoft.com/office/officeart/2005/8/layout/hList3"/>
    <dgm:cxn modelId="{545BF808-683F-4AFF-AEBD-0C81CC7F3AC4}" type="presParOf" srcId="{001B4482-00A9-4FBF-9966-DBE2CC55EF0C}" destId="{936A2CC7-9F64-4D41-8A45-465A580D7B08}" srcOrd="0" destOrd="0" presId="urn:microsoft.com/office/officeart/2005/8/layout/hList3"/>
    <dgm:cxn modelId="{FD0DA7CF-A930-4674-BBA0-E644E67DD4EE}" type="presParOf" srcId="{001B4482-00A9-4FBF-9966-DBE2CC55EF0C}" destId="{7A0A186A-98E8-444C-B02B-84B9B36326F0}" srcOrd="1" destOrd="0" presId="urn:microsoft.com/office/officeart/2005/8/layout/hList3"/>
    <dgm:cxn modelId="{35032B47-9917-4A02-88DF-08BED3F5EF71}" type="presParOf" srcId="{7A0A186A-98E8-444C-B02B-84B9B36326F0}" destId="{8F5D2CD4-BF3D-4459-BF97-290C8E7A7CD6}" srcOrd="0" destOrd="0" presId="urn:microsoft.com/office/officeart/2005/8/layout/hList3"/>
    <dgm:cxn modelId="{75DC3617-598A-410F-B94D-FC9A910EF430}" type="presParOf" srcId="{7A0A186A-98E8-444C-B02B-84B9B36326F0}" destId="{5A9A84AA-EE26-4A1E-8F96-DA16A1C32712}" srcOrd="1" destOrd="0" presId="urn:microsoft.com/office/officeart/2005/8/layout/hList3"/>
    <dgm:cxn modelId="{F74869E1-A706-4C97-99A1-C0FC890AB6E5}" type="presParOf" srcId="{7A0A186A-98E8-444C-B02B-84B9B36326F0}" destId="{5CB8BAE6-8E19-4BFF-B17C-A760F72AD33C}" srcOrd="2" destOrd="0" presId="urn:microsoft.com/office/officeart/2005/8/layout/hList3"/>
    <dgm:cxn modelId="{8865FA06-F2C7-426F-A87E-F6C244EB01A7}" type="presParOf" srcId="{7A0A186A-98E8-444C-B02B-84B9B36326F0}" destId="{541071F0-A2DF-4409-A5B7-74E95D3240E9}" srcOrd="3" destOrd="0" presId="urn:microsoft.com/office/officeart/2005/8/layout/hList3"/>
    <dgm:cxn modelId="{13C0FDE6-E261-4F9D-8560-A4E9A2AD39A6}" type="presParOf" srcId="{7A0A186A-98E8-444C-B02B-84B9B36326F0}" destId="{FB99E521-591C-4CF5-B019-57A3BE3C0F81}" srcOrd="4" destOrd="0" presId="urn:microsoft.com/office/officeart/2005/8/layout/hList3"/>
    <dgm:cxn modelId="{5CE32158-9862-415E-BF66-3BB394A734CA}" type="presParOf" srcId="{7A0A186A-98E8-444C-B02B-84B9B36326F0}" destId="{EFE82662-13DB-4FA8-B7EA-F9D5A45E0218}" srcOrd="5" destOrd="0" presId="urn:microsoft.com/office/officeart/2005/8/layout/hList3"/>
    <dgm:cxn modelId="{9A061D84-5AB0-4AD2-B481-F13E3A50855C}" type="presParOf" srcId="{001B4482-00A9-4FBF-9966-DBE2CC55EF0C}" destId="{39C9FE3F-EA8E-4537-AE92-01A86734A6D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15D999-506E-4B40-A3A3-E98720E870E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3D874661-CC87-4392-87B4-9D43F6C34575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sk-SK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Zabudnúť zaplatiť mesačný účet ...</a:t>
          </a:r>
        </a:p>
        <a:p>
          <a:r>
            <a:rPr lang="sk-SK" sz="1800" b="1" dirty="0" smtClean="0">
              <a:solidFill>
                <a:srgbClr val="FF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Nespomenúť si, aký je deň </a:t>
          </a:r>
        </a:p>
        <a:p>
          <a:r>
            <a:rPr lang="sk-SK" sz="1800" b="0" dirty="0" smtClean="0">
              <a:solidFill>
                <a:srgbClr val="FF99CC"/>
              </a:solidFill>
              <a:effectLst/>
            </a:rPr>
            <a:t>(následne si ho zapamätať)</a:t>
          </a:r>
          <a:r>
            <a:rPr lang="sk-SK" sz="1800" b="1" dirty="0" smtClean="0">
              <a:solidFill>
                <a:srgbClr val="FF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...</a:t>
          </a:r>
        </a:p>
        <a:p>
          <a:r>
            <a:rPr lang="sk-SK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Urobiť zlé rozhodnutie v danej chvíli ...</a:t>
          </a:r>
        </a:p>
        <a:p>
          <a:r>
            <a:rPr lang="sk-SK" sz="1800" b="1" dirty="0" smtClean="0">
              <a:solidFill>
                <a:srgbClr val="FF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Občas si nespomenúť na správne slovo ...</a:t>
          </a:r>
        </a:p>
        <a:p>
          <a:r>
            <a:rPr lang="sk-SK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Z času na čas niečo stratiť ...</a:t>
          </a:r>
          <a:endParaRPr lang="sk-SK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481737-045E-480F-9FAC-9292C065C220}" type="parTrans" cxnId="{8258D074-19AD-489C-87B5-C570BD5F3F63}">
      <dgm:prSet/>
      <dgm:spPr/>
      <dgm:t>
        <a:bodyPr/>
        <a:lstStyle/>
        <a:p>
          <a:endParaRPr lang="sk-SK"/>
        </a:p>
      </dgm:t>
    </dgm:pt>
    <dgm:pt modelId="{A74A70BE-78EB-4597-920C-9EA5864AD980}" type="sibTrans" cxnId="{8258D074-19AD-489C-87B5-C570BD5F3F63}">
      <dgm:prSet/>
      <dgm:spPr/>
      <dgm:t>
        <a:bodyPr/>
        <a:lstStyle/>
        <a:p>
          <a:endParaRPr lang="sk-SK"/>
        </a:p>
      </dgm:t>
    </dgm:pt>
    <dgm:pt modelId="{4B78DC10-C470-4B14-BB9E-ED89023F84A9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rgbClr val="AC0056"/>
          </a:solidFill>
        </a:ln>
      </dgm:spPr>
      <dgm:t>
        <a:bodyPr/>
        <a:lstStyle/>
        <a:p>
          <a:endParaRPr lang="sk-SK" sz="1000" b="1" dirty="0" smtClean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sk-SK" sz="1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Neschopnosť spravovať svoje financie.</a:t>
          </a:r>
        </a:p>
        <a:p>
          <a:r>
            <a:rPr lang="sk-SK" sz="1800" b="1" dirty="0" smtClean="0">
              <a:solidFill>
                <a:srgbClr val="AC00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Stratiť prehľad o dátume, roč. období.</a:t>
          </a:r>
        </a:p>
        <a:p>
          <a:r>
            <a:rPr lang="sk-SK" sz="1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Neschopnosť správne sa rozhodnúť</a:t>
          </a:r>
        </a:p>
        <a:p>
          <a:r>
            <a:rPr lang="sk-SK" sz="1800" b="1" dirty="0" smtClean="0">
              <a:solidFill>
                <a:srgbClr val="AC00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Neschopnosť viesť konverzáciu.</a:t>
          </a:r>
        </a:p>
        <a:p>
          <a:r>
            <a:rPr lang="sk-SK" sz="1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Premiestňovanie vecí, ich hľadanie.</a:t>
          </a:r>
          <a:endParaRPr lang="sk-SK" sz="18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4822F1-0600-4DB0-827C-6C55AA9A3086}" type="parTrans" cxnId="{4AFCFD58-0791-4E5E-A439-4CC18C61D798}">
      <dgm:prSet/>
      <dgm:spPr/>
      <dgm:t>
        <a:bodyPr/>
        <a:lstStyle/>
        <a:p>
          <a:endParaRPr lang="sk-SK"/>
        </a:p>
      </dgm:t>
    </dgm:pt>
    <dgm:pt modelId="{EBF8964C-00EE-4F01-93A1-B0976BBB6091}" type="sibTrans" cxnId="{4AFCFD58-0791-4E5E-A439-4CC18C61D798}">
      <dgm:prSet/>
      <dgm:spPr/>
      <dgm:t>
        <a:bodyPr/>
        <a:lstStyle/>
        <a:p>
          <a:endParaRPr lang="sk-SK"/>
        </a:p>
      </dgm:t>
    </dgm:pt>
    <dgm:pt modelId="{7F37AB94-DA84-467A-B0EE-68AAACA1AD5F}" type="pres">
      <dgm:prSet presAssocID="{B615D999-506E-4B40-A3A3-E98720E870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EBE89E97-2128-4292-85DC-1104747AD7FA}" type="pres">
      <dgm:prSet presAssocID="{B615D999-506E-4B40-A3A3-E98720E870E9}" presName="fgShape" presStyleLbl="fgShp" presStyleIdx="0" presStyleCnt="1" custAng="0" custScaleX="8556" custScaleY="62962" custLinFactY="-200000" custLinFactNeighborX="-2337" custLinFactNeighborY="-2407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4341CF9E-E4F3-4621-ADAD-DB09CBC3E9C5}" type="pres">
      <dgm:prSet presAssocID="{B615D999-506E-4B40-A3A3-E98720E870E9}" presName="linComp" presStyleCnt="0"/>
      <dgm:spPr/>
    </dgm:pt>
    <dgm:pt modelId="{B29E0DFD-924E-4A1C-81DE-EF7A8CF9515B}" type="pres">
      <dgm:prSet presAssocID="{3D874661-CC87-4392-87B4-9D43F6C34575}" presName="compNode" presStyleCnt="0"/>
      <dgm:spPr/>
    </dgm:pt>
    <dgm:pt modelId="{DB62FD51-07DB-438A-9460-C088A7F69F65}" type="pres">
      <dgm:prSet presAssocID="{3D874661-CC87-4392-87B4-9D43F6C34575}" presName="bkgdShape" presStyleLbl="node1" presStyleIdx="0" presStyleCnt="2" custLinFactNeighborX="363"/>
      <dgm:spPr/>
      <dgm:t>
        <a:bodyPr/>
        <a:lstStyle/>
        <a:p>
          <a:endParaRPr lang="sk-SK"/>
        </a:p>
      </dgm:t>
    </dgm:pt>
    <dgm:pt modelId="{E758C0C1-09A3-4C02-AE2C-05D6C2772332}" type="pres">
      <dgm:prSet presAssocID="{3D874661-CC87-4392-87B4-9D43F6C34575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5AC217F-90C0-4BCD-BE1D-A4CE32701C6C}" type="pres">
      <dgm:prSet presAssocID="{3D874661-CC87-4392-87B4-9D43F6C34575}" presName="invisiNode" presStyleLbl="node1" presStyleIdx="0" presStyleCnt="2"/>
      <dgm:spPr/>
    </dgm:pt>
    <dgm:pt modelId="{1334EB1E-3DAE-41C5-BB5B-3A7B7E5FAB38}" type="pres">
      <dgm:prSet presAssocID="{3D874661-CC87-4392-87B4-9D43F6C34575}" presName="imagNode" presStyleLbl="fgImgPlace1" presStyleIdx="0" presStyleCnt="2" custAng="1253256" custScaleX="55144" custScaleY="35936" custLinFactX="4271" custLinFactNeighborX="100000" custLinFactNeighborY="-12093"/>
      <dgm:spPr>
        <a:solidFill>
          <a:schemeClr val="accent5">
            <a:lumMod val="60000"/>
            <a:lumOff val="40000"/>
          </a:schemeClr>
        </a:solidFill>
      </dgm:spPr>
    </dgm:pt>
    <dgm:pt modelId="{6DF7A32A-6C8C-4AE9-BB07-9D87012879F3}" type="pres">
      <dgm:prSet presAssocID="{A74A70BE-78EB-4597-920C-9EA5864AD980}" presName="sibTrans" presStyleLbl="sibTrans2D1" presStyleIdx="0" presStyleCnt="0"/>
      <dgm:spPr/>
      <dgm:t>
        <a:bodyPr/>
        <a:lstStyle/>
        <a:p>
          <a:endParaRPr lang="sk-SK"/>
        </a:p>
      </dgm:t>
    </dgm:pt>
    <dgm:pt modelId="{08AB15C8-AE22-41F7-93AB-9BF00DAC4D51}" type="pres">
      <dgm:prSet presAssocID="{4B78DC10-C470-4B14-BB9E-ED89023F84A9}" presName="compNode" presStyleCnt="0"/>
      <dgm:spPr/>
    </dgm:pt>
    <dgm:pt modelId="{10FD18AD-6B05-4AF4-B3D4-F57AE41049EE}" type="pres">
      <dgm:prSet presAssocID="{4B78DC10-C470-4B14-BB9E-ED89023F84A9}" presName="bkgdShape" presStyleLbl="node1" presStyleIdx="1" presStyleCnt="2" custLinFactNeighborX="314"/>
      <dgm:spPr/>
      <dgm:t>
        <a:bodyPr/>
        <a:lstStyle/>
        <a:p>
          <a:endParaRPr lang="sk-SK"/>
        </a:p>
      </dgm:t>
    </dgm:pt>
    <dgm:pt modelId="{AC37C96A-D79F-4A1D-A845-65DF81A5A131}" type="pres">
      <dgm:prSet presAssocID="{4B78DC10-C470-4B14-BB9E-ED89023F84A9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7CA55E1-338E-4486-B7E2-064BF414AD8C}" type="pres">
      <dgm:prSet presAssocID="{4B78DC10-C470-4B14-BB9E-ED89023F84A9}" presName="invisiNode" presStyleLbl="node1" presStyleIdx="1" presStyleCnt="2"/>
      <dgm:spPr/>
    </dgm:pt>
    <dgm:pt modelId="{7A1C0F3B-7DD1-4920-AF95-06D49158414E}" type="pres">
      <dgm:prSet presAssocID="{4B78DC10-C470-4B14-BB9E-ED89023F84A9}" presName="imagNode" presStyleLbl="fgImgPlace1" presStyleIdx="1" presStyleCnt="2" custAng="1195043" custScaleX="53298" custScaleY="35936" custLinFactX="-8442" custLinFactNeighborX="-100000" custLinFactNeighborY="10281"/>
      <dgm:spPr>
        <a:solidFill>
          <a:schemeClr val="accent5">
            <a:lumMod val="75000"/>
          </a:schemeClr>
        </a:solidFill>
        <a:ln>
          <a:solidFill>
            <a:srgbClr val="AC0056"/>
          </a:solidFill>
        </a:ln>
      </dgm:spPr>
    </dgm:pt>
  </dgm:ptLst>
  <dgm:cxnLst>
    <dgm:cxn modelId="{8258D074-19AD-489C-87B5-C570BD5F3F63}" srcId="{B615D999-506E-4B40-A3A3-E98720E870E9}" destId="{3D874661-CC87-4392-87B4-9D43F6C34575}" srcOrd="0" destOrd="0" parTransId="{CB481737-045E-480F-9FAC-9292C065C220}" sibTransId="{A74A70BE-78EB-4597-920C-9EA5864AD980}"/>
    <dgm:cxn modelId="{0F8026AA-9795-41A9-B5E9-DD0919EBAAD0}" type="presOf" srcId="{3D874661-CC87-4392-87B4-9D43F6C34575}" destId="{DB62FD51-07DB-438A-9460-C088A7F69F65}" srcOrd="0" destOrd="0" presId="urn:microsoft.com/office/officeart/2005/8/layout/hList7"/>
    <dgm:cxn modelId="{8FF4DD16-41A3-418A-9222-22DCBF167AE3}" type="presOf" srcId="{3D874661-CC87-4392-87B4-9D43F6C34575}" destId="{E758C0C1-09A3-4C02-AE2C-05D6C2772332}" srcOrd="1" destOrd="0" presId="urn:microsoft.com/office/officeart/2005/8/layout/hList7"/>
    <dgm:cxn modelId="{0979ABFD-745A-4E6D-8C0C-D10B04BAC1F6}" type="presOf" srcId="{A74A70BE-78EB-4597-920C-9EA5864AD980}" destId="{6DF7A32A-6C8C-4AE9-BB07-9D87012879F3}" srcOrd="0" destOrd="0" presId="urn:microsoft.com/office/officeart/2005/8/layout/hList7"/>
    <dgm:cxn modelId="{B99DB7A6-AA26-4F6E-A4DB-4E0A3D930ED3}" type="presOf" srcId="{4B78DC10-C470-4B14-BB9E-ED89023F84A9}" destId="{10FD18AD-6B05-4AF4-B3D4-F57AE41049EE}" srcOrd="0" destOrd="0" presId="urn:microsoft.com/office/officeart/2005/8/layout/hList7"/>
    <dgm:cxn modelId="{0144DE7D-39DE-46A3-A800-5ABAE32F000D}" type="presOf" srcId="{B615D999-506E-4B40-A3A3-E98720E870E9}" destId="{7F37AB94-DA84-467A-B0EE-68AAACA1AD5F}" srcOrd="0" destOrd="0" presId="urn:microsoft.com/office/officeart/2005/8/layout/hList7"/>
    <dgm:cxn modelId="{93209A62-30D9-4648-B344-88957E2BB66B}" type="presOf" srcId="{4B78DC10-C470-4B14-BB9E-ED89023F84A9}" destId="{AC37C96A-D79F-4A1D-A845-65DF81A5A131}" srcOrd="1" destOrd="0" presId="urn:microsoft.com/office/officeart/2005/8/layout/hList7"/>
    <dgm:cxn modelId="{4AFCFD58-0791-4E5E-A439-4CC18C61D798}" srcId="{B615D999-506E-4B40-A3A3-E98720E870E9}" destId="{4B78DC10-C470-4B14-BB9E-ED89023F84A9}" srcOrd="1" destOrd="0" parTransId="{594822F1-0600-4DB0-827C-6C55AA9A3086}" sibTransId="{EBF8964C-00EE-4F01-93A1-B0976BBB6091}"/>
    <dgm:cxn modelId="{3A179EE1-21AA-41F2-922E-34FBD983FBA0}" type="presParOf" srcId="{7F37AB94-DA84-467A-B0EE-68AAACA1AD5F}" destId="{EBE89E97-2128-4292-85DC-1104747AD7FA}" srcOrd="0" destOrd="0" presId="urn:microsoft.com/office/officeart/2005/8/layout/hList7"/>
    <dgm:cxn modelId="{8A2E46A8-0ED2-4471-9AA8-073F626664CE}" type="presParOf" srcId="{7F37AB94-DA84-467A-B0EE-68AAACA1AD5F}" destId="{4341CF9E-E4F3-4621-ADAD-DB09CBC3E9C5}" srcOrd="1" destOrd="0" presId="urn:microsoft.com/office/officeart/2005/8/layout/hList7"/>
    <dgm:cxn modelId="{17F4CC12-1226-49C3-AC23-12A25C1318CA}" type="presParOf" srcId="{4341CF9E-E4F3-4621-ADAD-DB09CBC3E9C5}" destId="{B29E0DFD-924E-4A1C-81DE-EF7A8CF9515B}" srcOrd="0" destOrd="0" presId="urn:microsoft.com/office/officeart/2005/8/layout/hList7"/>
    <dgm:cxn modelId="{E5CC3322-8722-430B-A66A-F7D9C508D9B6}" type="presParOf" srcId="{B29E0DFD-924E-4A1C-81DE-EF7A8CF9515B}" destId="{DB62FD51-07DB-438A-9460-C088A7F69F65}" srcOrd="0" destOrd="0" presId="urn:microsoft.com/office/officeart/2005/8/layout/hList7"/>
    <dgm:cxn modelId="{E55FF4C0-00D8-426A-B60B-35F40C1E0413}" type="presParOf" srcId="{B29E0DFD-924E-4A1C-81DE-EF7A8CF9515B}" destId="{E758C0C1-09A3-4C02-AE2C-05D6C2772332}" srcOrd="1" destOrd="0" presId="urn:microsoft.com/office/officeart/2005/8/layout/hList7"/>
    <dgm:cxn modelId="{427A712E-09E4-420B-A837-86B66D30C0BF}" type="presParOf" srcId="{B29E0DFD-924E-4A1C-81DE-EF7A8CF9515B}" destId="{95AC217F-90C0-4BCD-BE1D-A4CE32701C6C}" srcOrd="2" destOrd="0" presId="urn:microsoft.com/office/officeart/2005/8/layout/hList7"/>
    <dgm:cxn modelId="{E64E5A23-4004-4213-A6D0-15DD0B28A747}" type="presParOf" srcId="{B29E0DFD-924E-4A1C-81DE-EF7A8CF9515B}" destId="{1334EB1E-3DAE-41C5-BB5B-3A7B7E5FAB38}" srcOrd="3" destOrd="0" presId="urn:microsoft.com/office/officeart/2005/8/layout/hList7"/>
    <dgm:cxn modelId="{E80D8D9E-5C5B-4984-AAB8-717332B8E35E}" type="presParOf" srcId="{4341CF9E-E4F3-4621-ADAD-DB09CBC3E9C5}" destId="{6DF7A32A-6C8C-4AE9-BB07-9D87012879F3}" srcOrd="1" destOrd="0" presId="urn:microsoft.com/office/officeart/2005/8/layout/hList7"/>
    <dgm:cxn modelId="{08ECE1FB-2891-46A7-9892-39D79EB68813}" type="presParOf" srcId="{4341CF9E-E4F3-4621-ADAD-DB09CBC3E9C5}" destId="{08AB15C8-AE22-41F7-93AB-9BF00DAC4D51}" srcOrd="2" destOrd="0" presId="urn:microsoft.com/office/officeart/2005/8/layout/hList7"/>
    <dgm:cxn modelId="{D5E2DC43-8BE0-4176-8AC5-273690203263}" type="presParOf" srcId="{08AB15C8-AE22-41F7-93AB-9BF00DAC4D51}" destId="{10FD18AD-6B05-4AF4-B3D4-F57AE41049EE}" srcOrd="0" destOrd="0" presId="urn:microsoft.com/office/officeart/2005/8/layout/hList7"/>
    <dgm:cxn modelId="{2E4B0BD0-1224-4B40-920F-0F0BF4054966}" type="presParOf" srcId="{08AB15C8-AE22-41F7-93AB-9BF00DAC4D51}" destId="{AC37C96A-D79F-4A1D-A845-65DF81A5A131}" srcOrd="1" destOrd="0" presId="urn:microsoft.com/office/officeart/2005/8/layout/hList7"/>
    <dgm:cxn modelId="{9FDECF44-EA00-46B4-9493-C63A1C6D691F}" type="presParOf" srcId="{08AB15C8-AE22-41F7-93AB-9BF00DAC4D51}" destId="{17CA55E1-338E-4486-B7E2-064BF414AD8C}" srcOrd="2" destOrd="0" presId="urn:microsoft.com/office/officeart/2005/8/layout/hList7"/>
    <dgm:cxn modelId="{95692E22-C926-461D-A55E-21BCDE917A8E}" type="presParOf" srcId="{08AB15C8-AE22-41F7-93AB-9BF00DAC4D51}" destId="{7A1C0F3B-7DD1-4920-AF95-06D49158414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417A4A-98FA-43EA-9685-221ED852774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0CB7DAB-F509-4AFE-8728-84C1AA655744}">
      <dgm:prSet phldrT="[Text]" custT="1"/>
      <dgm:spPr>
        <a:ln>
          <a:solidFill>
            <a:srgbClr val="AC0056"/>
          </a:solidFill>
        </a:ln>
      </dgm:spPr>
      <dgm:t>
        <a:bodyPr/>
        <a:lstStyle/>
        <a:p>
          <a:r>
            <a:rPr lang="sk-SK" sz="1400" b="1" dirty="0" smtClean="0">
              <a:solidFill>
                <a:srgbClr val="AC0056"/>
              </a:solidFill>
            </a:rPr>
            <a:t>Depresia, úzkosť, poruchy afektov, nálad</a:t>
          </a:r>
          <a:endParaRPr lang="sk-SK" sz="1400" dirty="0">
            <a:solidFill>
              <a:srgbClr val="AC0056"/>
            </a:solidFill>
          </a:endParaRPr>
        </a:p>
      </dgm:t>
    </dgm:pt>
    <dgm:pt modelId="{1877D41C-B576-4CF0-A2E3-C9B0F9A7CEE4}" type="parTrans" cxnId="{427B9CBC-6674-4DFD-B57C-8F994C9F4BDB}">
      <dgm:prSet/>
      <dgm:spPr/>
      <dgm:t>
        <a:bodyPr/>
        <a:lstStyle/>
        <a:p>
          <a:endParaRPr lang="sk-SK"/>
        </a:p>
      </dgm:t>
    </dgm:pt>
    <dgm:pt modelId="{B674831E-3DAE-4D58-9182-DD33E86935D5}" type="sibTrans" cxnId="{427B9CBC-6674-4DFD-B57C-8F994C9F4BDB}">
      <dgm:prSet/>
      <dgm:spPr>
        <a:solidFill>
          <a:srgbClr val="AC0056"/>
        </a:solidFill>
      </dgm:spPr>
      <dgm:t>
        <a:bodyPr/>
        <a:lstStyle/>
        <a:p>
          <a:r>
            <a:rPr lang="sk-SK" b="1" dirty="0" smtClean="0">
              <a:solidFill>
                <a:schemeClr val="bg1"/>
              </a:solidFill>
            </a:rPr>
            <a:t>Náladovosť, pocit smútku, alebo hnevu, </a:t>
          </a:r>
          <a:endParaRPr lang="sk-SK" dirty="0">
            <a:solidFill>
              <a:schemeClr val="bg1"/>
            </a:solidFill>
          </a:endParaRPr>
        </a:p>
      </dgm:t>
    </dgm:pt>
    <dgm:pt modelId="{4B0DCFDA-69C1-41B3-A6AB-D52F1A421FDF}">
      <dgm:prSet phldrT="[Text]"/>
      <dgm:spPr/>
      <dgm:t>
        <a:bodyPr/>
        <a:lstStyle/>
        <a:p>
          <a:endParaRPr lang="sk-SK" dirty="0"/>
        </a:p>
      </dgm:t>
    </dgm:pt>
    <dgm:pt modelId="{DFF3DFDA-E3F9-43FC-B211-386D52DA7D0D}" type="parTrans" cxnId="{0864DCA1-2B0F-43A1-83FE-9739AA19C0CF}">
      <dgm:prSet/>
      <dgm:spPr/>
      <dgm:t>
        <a:bodyPr/>
        <a:lstStyle/>
        <a:p>
          <a:endParaRPr lang="sk-SK"/>
        </a:p>
      </dgm:t>
    </dgm:pt>
    <dgm:pt modelId="{0C47B6B1-A67B-41BE-A5F5-157616F17B45}" type="sibTrans" cxnId="{0864DCA1-2B0F-43A1-83FE-9739AA19C0CF}">
      <dgm:prSet/>
      <dgm:spPr/>
      <dgm:t>
        <a:bodyPr/>
        <a:lstStyle/>
        <a:p>
          <a:endParaRPr lang="sk-SK"/>
        </a:p>
      </dgm:t>
    </dgm:pt>
    <dgm:pt modelId="{1C8B286A-586B-4C5F-AF0C-D21803867CAE}">
      <dgm:prSet phldrT="[Text]"/>
      <dgm:spPr>
        <a:solidFill>
          <a:srgbClr val="AC0056"/>
        </a:solidFill>
        <a:ln>
          <a:solidFill>
            <a:srgbClr val="FF99CC"/>
          </a:solidFill>
        </a:ln>
      </dgm:spPr>
      <dgm:t>
        <a:bodyPr/>
        <a:lstStyle/>
        <a:p>
          <a:r>
            <a:rPr lang="sk-SK" b="1" dirty="0" smtClean="0">
              <a:solidFill>
                <a:schemeClr val="bg1"/>
              </a:solidFill>
            </a:rPr>
            <a:t>Problémy s učením sa novému, obsluhou domácich spotrebičov, telefonovaniu ...</a:t>
          </a:r>
          <a:endParaRPr lang="sk-SK" dirty="0">
            <a:solidFill>
              <a:schemeClr val="bg1"/>
            </a:solidFill>
          </a:endParaRPr>
        </a:p>
      </dgm:t>
    </dgm:pt>
    <dgm:pt modelId="{5F065466-D752-4C0C-A271-F2622CC4FD7E}" type="parTrans" cxnId="{8938B8DE-31B6-4023-A076-07E22E8EA02A}">
      <dgm:prSet/>
      <dgm:spPr/>
      <dgm:t>
        <a:bodyPr/>
        <a:lstStyle/>
        <a:p>
          <a:endParaRPr lang="sk-SK"/>
        </a:p>
      </dgm:t>
    </dgm:pt>
    <dgm:pt modelId="{09C0E158-34AC-4BCB-8F7E-26EBA29E24DD}" type="sibTrans" cxnId="{8938B8DE-31B6-4023-A076-07E22E8EA02A}">
      <dgm:prSet/>
      <dgm:spPr/>
      <dgm:t>
        <a:bodyPr/>
        <a:lstStyle/>
        <a:p>
          <a:endParaRPr lang="sk-SK"/>
        </a:p>
      </dgm:t>
    </dgm:pt>
    <dgm:pt modelId="{17C34C9F-EE22-4DC9-9B86-CECEC67D7A18}">
      <dgm:prSet phldrT="[Text]"/>
      <dgm:spPr/>
      <dgm:t>
        <a:bodyPr/>
        <a:lstStyle/>
        <a:p>
          <a:endParaRPr lang="sk-SK" dirty="0"/>
        </a:p>
      </dgm:t>
    </dgm:pt>
    <dgm:pt modelId="{F2851B68-DE74-4925-91C5-0BBB6DC99F36}" type="parTrans" cxnId="{3B86588B-0011-48DE-B7AE-218D2D6EB47D}">
      <dgm:prSet/>
      <dgm:spPr/>
      <dgm:t>
        <a:bodyPr/>
        <a:lstStyle/>
        <a:p>
          <a:endParaRPr lang="sk-SK"/>
        </a:p>
      </dgm:t>
    </dgm:pt>
    <dgm:pt modelId="{36FA11E0-6B40-4C2F-99BE-F8CE4E7DB373}" type="sibTrans" cxnId="{3B86588B-0011-48DE-B7AE-218D2D6EB47D}">
      <dgm:prSet/>
      <dgm:spPr/>
      <dgm:t>
        <a:bodyPr/>
        <a:lstStyle/>
        <a:p>
          <a:endParaRPr lang="sk-SK"/>
        </a:p>
      </dgm:t>
    </dgm:pt>
    <dgm:pt modelId="{8A08EF1F-B44F-4550-9B32-C3A8C35DE556}">
      <dgm:prSet phldrT="[Text]"/>
      <dgm:spPr/>
      <dgm:t>
        <a:bodyPr/>
        <a:lstStyle/>
        <a:p>
          <a:r>
            <a:rPr lang="sk-SK" b="1" dirty="0" smtClean="0">
              <a:solidFill>
                <a:srgbClr val="AC0056"/>
              </a:solidFill>
            </a:rPr>
            <a:t>Dezorientácia v priestore</a:t>
          </a:r>
          <a:endParaRPr lang="sk-SK" dirty="0">
            <a:solidFill>
              <a:srgbClr val="AC0056"/>
            </a:solidFill>
          </a:endParaRPr>
        </a:p>
      </dgm:t>
    </dgm:pt>
    <dgm:pt modelId="{654D8892-2475-42D0-8FE4-3E2BA4F122CB}" type="parTrans" cxnId="{98D9495A-B5E1-48FB-A140-7653D90C8A8A}">
      <dgm:prSet/>
      <dgm:spPr/>
      <dgm:t>
        <a:bodyPr/>
        <a:lstStyle/>
        <a:p>
          <a:endParaRPr lang="sk-SK"/>
        </a:p>
      </dgm:t>
    </dgm:pt>
    <dgm:pt modelId="{92F6E4C4-E088-442B-A5E8-F8588FF5761D}" type="sibTrans" cxnId="{98D9495A-B5E1-48FB-A140-7653D90C8A8A}">
      <dgm:prSet/>
      <dgm:spPr>
        <a:solidFill>
          <a:srgbClr val="FF99CC"/>
        </a:solidFill>
        <a:ln>
          <a:solidFill>
            <a:srgbClr val="AC0056"/>
          </a:solidFill>
        </a:ln>
      </dgm:spPr>
      <dgm:t>
        <a:bodyPr/>
        <a:lstStyle/>
        <a:p>
          <a:r>
            <a:rPr lang="sk-SK" b="1" dirty="0" smtClean="0">
              <a:solidFill>
                <a:srgbClr val="AC0056"/>
              </a:solidFill>
            </a:rPr>
            <a:t>porucha poznávania známych osôb, ilúzie</a:t>
          </a:r>
          <a:endParaRPr lang="sk-SK" dirty="0">
            <a:solidFill>
              <a:srgbClr val="AC0056"/>
            </a:solidFill>
          </a:endParaRPr>
        </a:p>
      </dgm:t>
    </dgm:pt>
    <dgm:pt modelId="{BD49246E-5030-4AF0-84C3-16AAD7ED6028}">
      <dgm:prSet custT="1"/>
      <dgm:spPr>
        <a:solidFill>
          <a:srgbClr val="FF99CC"/>
        </a:solidFill>
      </dgm:spPr>
      <dgm:t>
        <a:bodyPr/>
        <a:lstStyle/>
        <a:p>
          <a:r>
            <a:rPr lang="sk-SK" sz="1400" b="1" dirty="0" smtClean="0">
              <a:solidFill>
                <a:srgbClr val="AC0056"/>
              </a:solidFill>
            </a:rPr>
            <a:t>Utiahnutosť a strata sebadôvery</a:t>
          </a:r>
        </a:p>
      </dgm:t>
    </dgm:pt>
    <dgm:pt modelId="{7A83E576-8864-4759-8002-D49E25EE1C1B}" type="parTrans" cxnId="{EBBBFB7F-6B7A-4D43-ADD5-602A44AA39E7}">
      <dgm:prSet/>
      <dgm:spPr/>
      <dgm:t>
        <a:bodyPr/>
        <a:lstStyle/>
        <a:p>
          <a:endParaRPr lang="sk-SK"/>
        </a:p>
      </dgm:t>
    </dgm:pt>
    <dgm:pt modelId="{2813084F-B96A-45C5-9BF4-B528E3CC7D37}" type="sibTrans" cxnId="{EBBBFB7F-6B7A-4D43-ADD5-602A44AA39E7}">
      <dgm:prSet/>
      <dgm:spPr/>
      <dgm:t>
        <a:bodyPr/>
        <a:lstStyle/>
        <a:p>
          <a:r>
            <a:rPr lang="sk-SK" b="1" dirty="0" smtClean="0">
              <a:solidFill>
                <a:srgbClr val="AC0056"/>
              </a:solidFill>
            </a:rPr>
            <a:t>Nenápadne a zvláštne maniere a nevhodné správanie</a:t>
          </a:r>
          <a:endParaRPr lang="sk-SK" dirty="0">
            <a:solidFill>
              <a:srgbClr val="AC0056"/>
            </a:solidFill>
          </a:endParaRPr>
        </a:p>
      </dgm:t>
    </dgm:pt>
    <dgm:pt modelId="{152A60D9-FA3F-45E8-8A7A-7D8B6E71EB12}" type="pres">
      <dgm:prSet presAssocID="{8C417A4A-98FA-43EA-9685-221ED852774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k-SK"/>
        </a:p>
      </dgm:t>
    </dgm:pt>
    <dgm:pt modelId="{88A66061-D345-4350-8046-2510B7976248}" type="pres">
      <dgm:prSet presAssocID="{F0CB7DAB-F509-4AFE-8728-84C1AA655744}" presName="composite" presStyleCnt="0"/>
      <dgm:spPr/>
    </dgm:pt>
    <dgm:pt modelId="{EB16D4BE-290A-49A0-BEE4-A789652D41BB}" type="pres">
      <dgm:prSet presAssocID="{F0CB7DAB-F509-4AFE-8728-84C1AA655744}" presName="Parent1" presStyleLbl="node1" presStyleIdx="0" presStyleCnt="8" custScaleX="329185" custScaleY="122868" custLinFactNeighborX="-25356" custLinFactNeighborY="496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4B6FBD0-C467-44C9-A4ED-23F2277F2639}" type="pres">
      <dgm:prSet presAssocID="{F0CB7DAB-F509-4AFE-8728-84C1AA655744}" presName="Childtext1" presStyleLbl="revTx" presStyleIdx="0" presStyleCnt="4" custLinFactX="-17676" custLinFactY="100000" custLinFactNeighborX="-100000" custLinFactNeighborY="1202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DC77428-F5F8-4620-9F89-D7E2D69C289B}" type="pres">
      <dgm:prSet presAssocID="{F0CB7DAB-F509-4AFE-8728-84C1AA655744}" presName="BalanceSpacing" presStyleCnt="0"/>
      <dgm:spPr/>
    </dgm:pt>
    <dgm:pt modelId="{E21B1E32-B307-424F-8033-19F12085F5E6}" type="pres">
      <dgm:prSet presAssocID="{F0CB7DAB-F509-4AFE-8728-84C1AA655744}" presName="BalanceSpacing1" presStyleCnt="0"/>
      <dgm:spPr/>
    </dgm:pt>
    <dgm:pt modelId="{C9615929-CF01-4793-95B6-10215A34E78F}" type="pres">
      <dgm:prSet presAssocID="{B674831E-3DAE-4D58-9182-DD33E86935D5}" presName="Accent1Text" presStyleLbl="node1" presStyleIdx="1" presStyleCnt="8" custScaleX="336632" custScaleY="120973" custLinFactX="-100000" custLinFactNeighborX="-126093" custLinFactNeighborY="16684"/>
      <dgm:spPr/>
      <dgm:t>
        <a:bodyPr/>
        <a:lstStyle/>
        <a:p>
          <a:endParaRPr lang="sk-SK"/>
        </a:p>
      </dgm:t>
    </dgm:pt>
    <dgm:pt modelId="{361F1F08-DC51-4889-92CE-88B95A6E1610}" type="pres">
      <dgm:prSet presAssocID="{B674831E-3DAE-4D58-9182-DD33E86935D5}" presName="spaceBetweenRectangles" presStyleCnt="0"/>
      <dgm:spPr/>
    </dgm:pt>
    <dgm:pt modelId="{07854908-93CF-4DE1-9D53-779291F9F776}" type="pres">
      <dgm:prSet presAssocID="{1C8B286A-586B-4C5F-AF0C-D21803867CAE}" presName="composite" presStyleCnt="0"/>
      <dgm:spPr/>
    </dgm:pt>
    <dgm:pt modelId="{26DC37B6-48E4-441D-BD8E-F4F69A8FE33F}" type="pres">
      <dgm:prSet presAssocID="{1C8B286A-586B-4C5F-AF0C-D21803867CAE}" presName="Parent1" presStyleLbl="node1" presStyleIdx="2" presStyleCnt="8" custScaleX="658517" custScaleY="193808" custLinFactY="17762" custLinFactNeighborX="94913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F849A21-2781-4374-8562-8421C42E4C71}" type="pres">
      <dgm:prSet presAssocID="{1C8B286A-586B-4C5F-AF0C-D21803867CAE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5CF2021-DFD1-4F28-8B22-CA236B035892}" type="pres">
      <dgm:prSet presAssocID="{1C8B286A-586B-4C5F-AF0C-D21803867CAE}" presName="BalanceSpacing" presStyleCnt="0"/>
      <dgm:spPr/>
    </dgm:pt>
    <dgm:pt modelId="{C93F8820-D1C1-47CE-A120-495CDBD37B6A}" type="pres">
      <dgm:prSet presAssocID="{1C8B286A-586B-4C5F-AF0C-D21803867CAE}" presName="BalanceSpacing1" presStyleCnt="0"/>
      <dgm:spPr/>
    </dgm:pt>
    <dgm:pt modelId="{283DCDBE-F367-4A47-B82E-BFDB5E4F27B7}" type="pres">
      <dgm:prSet presAssocID="{09C0E158-34AC-4BCB-8F7E-26EBA29E24DD}" presName="Accent1Text" presStyleLbl="node1" presStyleIdx="3" presStyleCnt="8"/>
      <dgm:spPr/>
      <dgm:t>
        <a:bodyPr/>
        <a:lstStyle/>
        <a:p>
          <a:endParaRPr lang="sk-SK"/>
        </a:p>
      </dgm:t>
    </dgm:pt>
    <dgm:pt modelId="{F3DC4A3D-7078-42A2-B037-F02FB933ABA0}" type="pres">
      <dgm:prSet presAssocID="{09C0E158-34AC-4BCB-8F7E-26EBA29E24DD}" presName="spaceBetweenRectangles" presStyleCnt="0"/>
      <dgm:spPr/>
    </dgm:pt>
    <dgm:pt modelId="{52D28512-2909-45CF-AFBB-B54C6B0E30C6}" type="pres">
      <dgm:prSet presAssocID="{8A08EF1F-B44F-4550-9B32-C3A8C35DE556}" presName="composite" presStyleCnt="0"/>
      <dgm:spPr/>
    </dgm:pt>
    <dgm:pt modelId="{B3ABBE55-E052-4A66-9776-724FC97BBFEC}" type="pres">
      <dgm:prSet presAssocID="{8A08EF1F-B44F-4550-9B32-C3A8C35DE556}" presName="Parent1" presStyleLbl="node1" presStyleIdx="4" presStyleCnt="8" custScaleX="392675" custScaleY="125006" custLinFactX="56572" custLinFactNeighborX="100000" custLinFactNeighborY="803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DB9CD6E-BF36-49B6-A8B4-AA284E66109B}" type="pres">
      <dgm:prSet presAssocID="{8A08EF1F-B44F-4550-9B32-C3A8C35DE556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539731E-D15A-48CA-9DC6-0B645C835F11}" type="pres">
      <dgm:prSet presAssocID="{8A08EF1F-B44F-4550-9B32-C3A8C35DE556}" presName="BalanceSpacing" presStyleCnt="0"/>
      <dgm:spPr/>
    </dgm:pt>
    <dgm:pt modelId="{4D4640E6-2499-4B85-8DAC-C8B7CF271670}" type="pres">
      <dgm:prSet presAssocID="{8A08EF1F-B44F-4550-9B32-C3A8C35DE556}" presName="BalanceSpacing1" presStyleCnt="0"/>
      <dgm:spPr/>
    </dgm:pt>
    <dgm:pt modelId="{5BE10A44-A5B2-45F9-9950-59D070E4D612}" type="pres">
      <dgm:prSet presAssocID="{92F6E4C4-E088-442B-A5E8-F8588FF5761D}" presName="Accent1Text" presStyleLbl="node1" presStyleIdx="5" presStyleCnt="8" custScaleX="280595" custScaleY="146372" custLinFactX="200000" custLinFactY="-40879" custLinFactNeighborX="265853" custLinFactNeighborY="-100000"/>
      <dgm:spPr/>
      <dgm:t>
        <a:bodyPr/>
        <a:lstStyle/>
        <a:p>
          <a:endParaRPr lang="sk-SK"/>
        </a:p>
      </dgm:t>
    </dgm:pt>
    <dgm:pt modelId="{40F2C616-29C0-4A12-8210-C1F993E90F4C}" type="pres">
      <dgm:prSet presAssocID="{92F6E4C4-E088-442B-A5E8-F8588FF5761D}" presName="spaceBetweenRectangles" presStyleCnt="0"/>
      <dgm:spPr/>
    </dgm:pt>
    <dgm:pt modelId="{EB7EE538-AB5F-4A12-A744-E3179C4697F4}" type="pres">
      <dgm:prSet presAssocID="{BD49246E-5030-4AF0-84C3-16AAD7ED6028}" presName="composite" presStyleCnt="0"/>
      <dgm:spPr/>
    </dgm:pt>
    <dgm:pt modelId="{34FBE717-09F5-472D-8F37-BEEEB299AE5D}" type="pres">
      <dgm:prSet presAssocID="{BD49246E-5030-4AF0-84C3-16AAD7ED6028}" presName="Parent1" presStyleLbl="node1" presStyleIdx="6" presStyleCnt="8" custScaleX="314465" custScaleY="151510" custLinFactX="-100000" custLinFactY="-36211" custLinFactNeighborX="-137064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E2CC036-03B1-4ED4-81E8-0ED487FB30FA}" type="pres">
      <dgm:prSet presAssocID="{BD49246E-5030-4AF0-84C3-16AAD7ED6028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D8019AEE-2182-42D0-8DE4-2D82D49EB9A6}" type="pres">
      <dgm:prSet presAssocID="{BD49246E-5030-4AF0-84C3-16AAD7ED6028}" presName="BalanceSpacing" presStyleCnt="0"/>
      <dgm:spPr/>
    </dgm:pt>
    <dgm:pt modelId="{D284FE61-9903-4826-942F-35B90C397AD8}" type="pres">
      <dgm:prSet presAssocID="{BD49246E-5030-4AF0-84C3-16AAD7ED6028}" presName="BalanceSpacing1" presStyleCnt="0"/>
      <dgm:spPr/>
    </dgm:pt>
    <dgm:pt modelId="{7F3783C0-DC94-40FE-BAB0-2753F22ABC01}" type="pres">
      <dgm:prSet presAssocID="{2813084F-B96A-45C5-9BF4-B528E3CC7D37}" presName="Accent1Text" presStyleLbl="node1" presStyleIdx="7" presStyleCnt="8" custScaleX="346229" custScaleY="139497" custLinFactX="-110802" custLinFactY="-100000" custLinFactNeighborX="-200000" custLinFactNeighborY="-170142"/>
      <dgm:spPr/>
      <dgm:t>
        <a:bodyPr/>
        <a:lstStyle/>
        <a:p>
          <a:endParaRPr lang="sk-SK"/>
        </a:p>
      </dgm:t>
    </dgm:pt>
  </dgm:ptLst>
  <dgm:cxnLst>
    <dgm:cxn modelId="{730559B1-5D47-49FA-AF5B-64DA873BA314}" type="presOf" srcId="{B674831E-3DAE-4D58-9182-DD33E86935D5}" destId="{C9615929-CF01-4793-95B6-10215A34E78F}" srcOrd="0" destOrd="0" presId="urn:microsoft.com/office/officeart/2008/layout/AlternatingHexagons"/>
    <dgm:cxn modelId="{CE75E027-0612-4DAD-833B-DDABAF7F8CDD}" type="presOf" srcId="{4B0DCFDA-69C1-41B3-A6AB-D52F1A421FDF}" destId="{E4B6FBD0-C467-44C9-A4ED-23F2277F2639}" srcOrd="0" destOrd="0" presId="urn:microsoft.com/office/officeart/2008/layout/AlternatingHexagons"/>
    <dgm:cxn modelId="{880A2BC1-2AE9-452E-9AAC-68F76F1B13D6}" type="presOf" srcId="{2813084F-B96A-45C5-9BF4-B528E3CC7D37}" destId="{7F3783C0-DC94-40FE-BAB0-2753F22ABC01}" srcOrd="0" destOrd="0" presId="urn:microsoft.com/office/officeart/2008/layout/AlternatingHexagons"/>
    <dgm:cxn modelId="{427B9CBC-6674-4DFD-B57C-8F994C9F4BDB}" srcId="{8C417A4A-98FA-43EA-9685-221ED8527740}" destId="{F0CB7DAB-F509-4AFE-8728-84C1AA655744}" srcOrd="0" destOrd="0" parTransId="{1877D41C-B576-4CF0-A2E3-C9B0F9A7CEE4}" sibTransId="{B674831E-3DAE-4D58-9182-DD33E86935D5}"/>
    <dgm:cxn modelId="{0864DCA1-2B0F-43A1-83FE-9739AA19C0CF}" srcId="{F0CB7DAB-F509-4AFE-8728-84C1AA655744}" destId="{4B0DCFDA-69C1-41B3-A6AB-D52F1A421FDF}" srcOrd="0" destOrd="0" parTransId="{DFF3DFDA-E3F9-43FC-B211-386D52DA7D0D}" sibTransId="{0C47B6B1-A67B-41BE-A5F5-157616F17B45}"/>
    <dgm:cxn modelId="{8938B8DE-31B6-4023-A076-07E22E8EA02A}" srcId="{8C417A4A-98FA-43EA-9685-221ED8527740}" destId="{1C8B286A-586B-4C5F-AF0C-D21803867CAE}" srcOrd="1" destOrd="0" parTransId="{5F065466-D752-4C0C-A271-F2622CC4FD7E}" sibTransId="{09C0E158-34AC-4BCB-8F7E-26EBA29E24DD}"/>
    <dgm:cxn modelId="{ED2D22CF-93DD-4810-8A95-F7833B87AFEF}" type="presOf" srcId="{1C8B286A-586B-4C5F-AF0C-D21803867CAE}" destId="{26DC37B6-48E4-441D-BD8E-F4F69A8FE33F}" srcOrd="0" destOrd="0" presId="urn:microsoft.com/office/officeart/2008/layout/AlternatingHexagons"/>
    <dgm:cxn modelId="{176E2FF0-7412-43D1-B596-9743BC1A84BA}" type="presOf" srcId="{8C417A4A-98FA-43EA-9685-221ED8527740}" destId="{152A60D9-FA3F-45E8-8A7A-7D8B6E71EB12}" srcOrd="0" destOrd="0" presId="urn:microsoft.com/office/officeart/2008/layout/AlternatingHexagons"/>
    <dgm:cxn modelId="{A3F2EADB-1A38-45CB-B3CA-4716D465349E}" type="presOf" srcId="{8A08EF1F-B44F-4550-9B32-C3A8C35DE556}" destId="{B3ABBE55-E052-4A66-9776-724FC97BBFEC}" srcOrd="0" destOrd="0" presId="urn:microsoft.com/office/officeart/2008/layout/AlternatingHexagons"/>
    <dgm:cxn modelId="{921B9026-EE82-4A0E-B238-FE8FC057FDCF}" type="presOf" srcId="{BD49246E-5030-4AF0-84C3-16AAD7ED6028}" destId="{34FBE717-09F5-472D-8F37-BEEEB299AE5D}" srcOrd="0" destOrd="0" presId="urn:microsoft.com/office/officeart/2008/layout/AlternatingHexagons"/>
    <dgm:cxn modelId="{5D62CEBB-1A27-4CAF-A788-A598AEDEE6EA}" type="presOf" srcId="{F0CB7DAB-F509-4AFE-8728-84C1AA655744}" destId="{EB16D4BE-290A-49A0-BEE4-A789652D41BB}" srcOrd="0" destOrd="0" presId="urn:microsoft.com/office/officeart/2008/layout/AlternatingHexagons"/>
    <dgm:cxn modelId="{98D9495A-B5E1-48FB-A140-7653D90C8A8A}" srcId="{8C417A4A-98FA-43EA-9685-221ED8527740}" destId="{8A08EF1F-B44F-4550-9B32-C3A8C35DE556}" srcOrd="2" destOrd="0" parTransId="{654D8892-2475-42D0-8FE4-3E2BA4F122CB}" sibTransId="{92F6E4C4-E088-442B-A5E8-F8588FF5761D}"/>
    <dgm:cxn modelId="{D49ED68F-D3AC-4BEA-8B90-218377CA3D0B}" type="presOf" srcId="{92F6E4C4-E088-442B-A5E8-F8588FF5761D}" destId="{5BE10A44-A5B2-45F9-9950-59D070E4D612}" srcOrd="0" destOrd="0" presId="urn:microsoft.com/office/officeart/2008/layout/AlternatingHexagons"/>
    <dgm:cxn modelId="{3B86588B-0011-48DE-B7AE-218D2D6EB47D}" srcId="{1C8B286A-586B-4C5F-AF0C-D21803867CAE}" destId="{17C34C9F-EE22-4DC9-9B86-CECEC67D7A18}" srcOrd="0" destOrd="0" parTransId="{F2851B68-DE74-4925-91C5-0BBB6DC99F36}" sibTransId="{36FA11E0-6B40-4C2F-99BE-F8CE4E7DB373}"/>
    <dgm:cxn modelId="{622E529A-2524-4AB0-A352-27B0C33832F6}" type="presOf" srcId="{17C34C9F-EE22-4DC9-9B86-CECEC67D7A18}" destId="{6F849A21-2781-4374-8562-8421C42E4C71}" srcOrd="0" destOrd="0" presId="urn:microsoft.com/office/officeart/2008/layout/AlternatingHexagons"/>
    <dgm:cxn modelId="{F0839538-C344-40B7-80BC-BCCC5150464F}" type="presOf" srcId="{09C0E158-34AC-4BCB-8F7E-26EBA29E24DD}" destId="{283DCDBE-F367-4A47-B82E-BFDB5E4F27B7}" srcOrd="0" destOrd="0" presId="urn:microsoft.com/office/officeart/2008/layout/AlternatingHexagons"/>
    <dgm:cxn modelId="{EBBBFB7F-6B7A-4D43-ADD5-602A44AA39E7}" srcId="{8C417A4A-98FA-43EA-9685-221ED8527740}" destId="{BD49246E-5030-4AF0-84C3-16AAD7ED6028}" srcOrd="3" destOrd="0" parTransId="{7A83E576-8864-4759-8002-D49E25EE1C1B}" sibTransId="{2813084F-B96A-45C5-9BF4-B528E3CC7D37}"/>
    <dgm:cxn modelId="{FBE4DCEB-FD62-44E6-A891-5F36FF4421F6}" type="presParOf" srcId="{152A60D9-FA3F-45E8-8A7A-7D8B6E71EB12}" destId="{88A66061-D345-4350-8046-2510B7976248}" srcOrd="0" destOrd="0" presId="urn:microsoft.com/office/officeart/2008/layout/AlternatingHexagons"/>
    <dgm:cxn modelId="{E59F009B-944A-42BF-B127-4B9EBA3339E7}" type="presParOf" srcId="{88A66061-D345-4350-8046-2510B7976248}" destId="{EB16D4BE-290A-49A0-BEE4-A789652D41BB}" srcOrd="0" destOrd="0" presId="urn:microsoft.com/office/officeart/2008/layout/AlternatingHexagons"/>
    <dgm:cxn modelId="{7EAA83FE-4CD0-4D9C-BF27-1C92FA831A24}" type="presParOf" srcId="{88A66061-D345-4350-8046-2510B7976248}" destId="{E4B6FBD0-C467-44C9-A4ED-23F2277F2639}" srcOrd="1" destOrd="0" presId="urn:microsoft.com/office/officeart/2008/layout/AlternatingHexagons"/>
    <dgm:cxn modelId="{A72B2976-34F5-4C63-97F5-14D4B1B05040}" type="presParOf" srcId="{88A66061-D345-4350-8046-2510B7976248}" destId="{EDC77428-F5F8-4620-9F89-D7E2D69C289B}" srcOrd="2" destOrd="0" presId="urn:microsoft.com/office/officeart/2008/layout/AlternatingHexagons"/>
    <dgm:cxn modelId="{6643B478-9996-47A2-9A17-FCE25D7A45E2}" type="presParOf" srcId="{88A66061-D345-4350-8046-2510B7976248}" destId="{E21B1E32-B307-424F-8033-19F12085F5E6}" srcOrd="3" destOrd="0" presId="urn:microsoft.com/office/officeart/2008/layout/AlternatingHexagons"/>
    <dgm:cxn modelId="{26A6C60C-59E3-437B-BC4C-C11DDB2FEEB8}" type="presParOf" srcId="{88A66061-D345-4350-8046-2510B7976248}" destId="{C9615929-CF01-4793-95B6-10215A34E78F}" srcOrd="4" destOrd="0" presId="urn:microsoft.com/office/officeart/2008/layout/AlternatingHexagons"/>
    <dgm:cxn modelId="{3231F2DA-23F0-4E16-95E7-164FD2462213}" type="presParOf" srcId="{152A60D9-FA3F-45E8-8A7A-7D8B6E71EB12}" destId="{361F1F08-DC51-4889-92CE-88B95A6E1610}" srcOrd="1" destOrd="0" presId="urn:microsoft.com/office/officeart/2008/layout/AlternatingHexagons"/>
    <dgm:cxn modelId="{51905A04-1883-4457-BA36-C1B0334878F7}" type="presParOf" srcId="{152A60D9-FA3F-45E8-8A7A-7D8B6E71EB12}" destId="{07854908-93CF-4DE1-9D53-779291F9F776}" srcOrd="2" destOrd="0" presId="urn:microsoft.com/office/officeart/2008/layout/AlternatingHexagons"/>
    <dgm:cxn modelId="{8B87BCAE-3E93-4641-B4F5-8B8C65F050D4}" type="presParOf" srcId="{07854908-93CF-4DE1-9D53-779291F9F776}" destId="{26DC37B6-48E4-441D-BD8E-F4F69A8FE33F}" srcOrd="0" destOrd="0" presId="urn:microsoft.com/office/officeart/2008/layout/AlternatingHexagons"/>
    <dgm:cxn modelId="{543CAB78-EFF5-42DB-AE2E-DA20F202D424}" type="presParOf" srcId="{07854908-93CF-4DE1-9D53-779291F9F776}" destId="{6F849A21-2781-4374-8562-8421C42E4C71}" srcOrd="1" destOrd="0" presId="urn:microsoft.com/office/officeart/2008/layout/AlternatingHexagons"/>
    <dgm:cxn modelId="{F6D0C841-011D-4558-8737-E214F0A5F59F}" type="presParOf" srcId="{07854908-93CF-4DE1-9D53-779291F9F776}" destId="{75CF2021-DFD1-4F28-8B22-CA236B035892}" srcOrd="2" destOrd="0" presId="urn:microsoft.com/office/officeart/2008/layout/AlternatingHexagons"/>
    <dgm:cxn modelId="{3520D944-0701-497F-82ED-97F37F083C27}" type="presParOf" srcId="{07854908-93CF-4DE1-9D53-779291F9F776}" destId="{C93F8820-D1C1-47CE-A120-495CDBD37B6A}" srcOrd="3" destOrd="0" presId="urn:microsoft.com/office/officeart/2008/layout/AlternatingHexagons"/>
    <dgm:cxn modelId="{BC54ACCA-9CE3-4680-9851-3E3D9AEFC806}" type="presParOf" srcId="{07854908-93CF-4DE1-9D53-779291F9F776}" destId="{283DCDBE-F367-4A47-B82E-BFDB5E4F27B7}" srcOrd="4" destOrd="0" presId="urn:microsoft.com/office/officeart/2008/layout/AlternatingHexagons"/>
    <dgm:cxn modelId="{C3AAA2AE-047F-45E3-A46F-D831D6B51D21}" type="presParOf" srcId="{152A60D9-FA3F-45E8-8A7A-7D8B6E71EB12}" destId="{F3DC4A3D-7078-42A2-B037-F02FB933ABA0}" srcOrd="3" destOrd="0" presId="urn:microsoft.com/office/officeart/2008/layout/AlternatingHexagons"/>
    <dgm:cxn modelId="{6A2A9749-6FB2-4A54-986F-1DC7FC5E409C}" type="presParOf" srcId="{152A60D9-FA3F-45E8-8A7A-7D8B6E71EB12}" destId="{52D28512-2909-45CF-AFBB-B54C6B0E30C6}" srcOrd="4" destOrd="0" presId="urn:microsoft.com/office/officeart/2008/layout/AlternatingHexagons"/>
    <dgm:cxn modelId="{499A3DEE-6E6E-4480-A994-B89D459DDF7B}" type="presParOf" srcId="{52D28512-2909-45CF-AFBB-B54C6B0E30C6}" destId="{B3ABBE55-E052-4A66-9776-724FC97BBFEC}" srcOrd="0" destOrd="0" presId="urn:microsoft.com/office/officeart/2008/layout/AlternatingHexagons"/>
    <dgm:cxn modelId="{9F402866-BE4C-4619-838A-1ACE20503EF6}" type="presParOf" srcId="{52D28512-2909-45CF-AFBB-B54C6B0E30C6}" destId="{0DB9CD6E-BF36-49B6-A8B4-AA284E66109B}" srcOrd="1" destOrd="0" presId="urn:microsoft.com/office/officeart/2008/layout/AlternatingHexagons"/>
    <dgm:cxn modelId="{57F119AD-2218-4D71-85FA-4578CD90E087}" type="presParOf" srcId="{52D28512-2909-45CF-AFBB-B54C6B0E30C6}" destId="{C539731E-D15A-48CA-9DC6-0B645C835F11}" srcOrd="2" destOrd="0" presId="urn:microsoft.com/office/officeart/2008/layout/AlternatingHexagons"/>
    <dgm:cxn modelId="{33981FCB-FB0F-4485-AFED-10D23EAF466F}" type="presParOf" srcId="{52D28512-2909-45CF-AFBB-B54C6B0E30C6}" destId="{4D4640E6-2499-4B85-8DAC-C8B7CF271670}" srcOrd="3" destOrd="0" presId="urn:microsoft.com/office/officeart/2008/layout/AlternatingHexagons"/>
    <dgm:cxn modelId="{AF63561F-8C28-40E3-8469-F6758FF988CC}" type="presParOf" srcId="{52D28512-2909-45CF-AFBB-B54C6B0E30C6}" destId="{5BE10A44-A5B2-45F9-9950-59D070E4D612}" srcOrd="4" destOrd="0" presId="urn:microsoft.com/office/officeart/2008/layout/AlternatingHexagons"/>
    <dgm:cxn modelId="{B4F66F8B-E6C1-4BB4-BD10-684F641B5414}" type="presParOf" srcId="{152A60D9-FA3F-45E8-8A7A-7D8B6E71EB12}" destId="{40F2C616-29C0-4A12-8210-C1F993E90F4C}" srcOrd="5" destOrd="0" presId="urn:microsoft.com/office/officeart/2008/layout/AlternatingHexagons"/>
    <dgm:cxn modelId="{ADA56E54-ADE4-4779-93B5-C73A8E203021}" type="presParOf" srcId="{152A60D9-FA3F-45E8-8A7A-7D8B6E71EB12}" destId="{EB7EE538-AB5F-4A12-A744-E3179C4697F4}" srcOrd="6" destOrd="0" presId="urn:microsoft.com/office/officeart/2008/layout/AlternatingHexagons"/>
    <dgm:cxn modelId="{817D85D0-2E85-461E-90E5-2FE1DB26A398}" type="presParOf" srcId="{EB7EE538-AB5F-4A12-A744-E3179C4697F4}" destId="{34FBE717-09F5-472D-8F37-BEEEB299AE5D}" srcOrd="0" destOrd="0" presId="urn:microsoft.com/office/officeart/2008/layout/AlternatingHexagons"/>
    <dgm:cxn modelId="{8C158185-5F28-4B31-89B7-D46073639C5E}" type="presParOf" srcId="{EB7EE538-AB5F-4A12-A744-E3179C4697F4}" destId="{7E2CC036-03B1-4ED4-81E8-0ED487FB30FA}" srcOrd="1" destOrd="0" presId="urn:microsoft.com/office/officeart/2008/layout/AlternatingHexagons"/>
    <dgm:cxn modelId="{70B6F38F-3D16-4ED0-8640-0FD0AEDD2A21}" type="presParOf" srcId="{EB7EE538-AB5F-4A12-A744-E3179C4697F4}" destId="{D8019AEE-2182-42D0-8DE4-2D82D49EB9A6}" srcOrd="2" destOrd="0" presId="urn:microsoft.com/office/officeart/2008/layout/AlternatingHexagons"/>
    <dgm:cxn modelId="{9DFA54CD-7BF7-41C4-BB35-9C4278558DCE}" type="presParOf" srcId="{EB7EE538-AB5F-4A12-A744-E3179C4697F4}" destId="{D284FE61-9903-4826-942F-35B90C397AD8}" srcOrd="3" destOrd="0" presId="urn:microsoft.com/office/officeart/2008/layout/AlternatingHexagons"/>
    <dgm:cxn modelId="{C061FF86-CD02-4227-9D00-4ED07319A887}" type="presParOf" srcId="{EB7EE538-AB5F-4A12-A744-E3179C4697F4}" destId="{7F3783C0-DC94-40FE-BAB0-2753F22ABC0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5CD1F-F3E6-448F-B998-B5A6A113CCC2}">
      <dsp:nvSpPr>
        <dsp:cNvPr id="0" name=""/>
        <dsp:cNvSpPr/>
      </dsp:nvSpPr>
      <dsp:spPr>
        <a:xfrm>
          <a:off x="900114" y="0"/>
          <a:ext cx="6048672" cy="6048672"/>
        </a:xfrm>
        <a:prstGeom prst="triangl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BFD64-154E-43E9-A92B-337B03952B6D}">
      <dsp:nvSpPr>
        <dsp:cNvPr id="0" name=""/>
        <dsp:cNvSpPr/>
      </dsp:nvSpPr>
      <dsp:spPr>
        <a:xfrm>
          <a:off x="3506789" y="605457"/>
          <a:ext cx="3931636" cy="8600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b="1" kern="1200" smtClean="0"/>
            <a:t>patrí medzi 10 hlavných smrteľných ochorení </a:t>
          </a:r>
          <a:endParaRPr lang="sk-SK" sz="1500" b="1" kern="1200" dirty="0" smtClean="0"/>
        </a:p>
      </dsp:txBody>
      <dsp:txXfrm>
        <a:off x="3548773" y="647441"/>
        <a:ext cx="3847668" cy="776077"/>
      </dsp:txXfrm>
    </dsp:sp>
    <dsp:sp modelId="{E1DD14C0-2E95-414E-83EC-1E71D9537D4E}">
      <dsp:nvSpPr>
        <dsp:cNvPr id="0" name=""/>
        <dsp:cNvSpPr/>
      </dsp:nvSpPr>
      <dsp:spPr>
        <a:xfrm>
          <a:off x="3506789" y="1573009"/>
          <a:ext cx="3931636" cy="8600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b="1" kern="1200" dirty="0" smtClean="0"/>
            <a:t>dochádza k úbytku až zániku mozgových buniek </a:t>
          </a:r>
          <a:endParaRPr lang="sk-SK" sz="1500" kern="1200" dirty="0"/>
        </a:p>
      </dsp:txBody>
      <dsp:txXfrm>
        <a:off x="3548773" y="1614993"/>
        <a:ext cx="3847668" cy="776077"/>
      </dsp:txXfrm>
    </dsp:sp>
    <dsp:sp modelId="{45682F29-79D7-451C-BEBD-EB9D1363A536}">
      <dsp:nvSpPr>
        <dsp:cNvPr id="0" name=""/>
        <dsp:cNvSpPr/>
      </dsp:nvSpPr>
      <dsp:spPr>
        <a:xfrm>
          <a:off x="3506789" y="2540560"/>
          <a:ext cx="3931636" cy="8600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b="1" kern="1200" smtClean="0"/>
            <a:t>najčastejšia forma demencie, ktorá spôsobuje poruchy mozgu a úpadok jeho činnosti</a:t>
          </a:r>
          <a:endParaRPr lang="sk-SK" sz="1500" kern="1200" dirty="0"/>
        </a:p>
      </dsp:txBody>
      <dsp:txXfrm>
        <a:off x="3548773" y="2582544"/>
        <a:ext cx="3847668" cy="776077"/>
      </dsp:txXfrm>
    </dsp:sp>
    <dsp:sp modelId="{915D032A-C7B2-47E5-8DF0-37A11B1A70D1}">
      <dsp:nvSpPr>
        <dsp:cNvPr id="0" name=""/>
        <dsp:cNvSpPr/>
      </dsp:nvSpPr>
      <dsp:spPr>
        <a:xfrm>
          <a:off x="3506789" y="3508111"/>
          <a:ext cx="3931636" cy="8600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b="1" kern="1200" smtClean="0"/>
            <a:t>trvá 5 – 10 rokov, niekedy až 20 rokov</a:t>
          </a:r>
          <a:endParaRPr lang="sk-SK" sz="1500" kern="1200" dirty="0"/>
        </a:p>
      </dsp:txBody>
      <dsp:txXfrm>
        <a:off x="3548773" y="3550095"/>
        <a:ext cx="3847668" cy="776077"/>
      </dsp:txXfrm>
    </dsp:sp>
    <dsp:sp modelId="{95260C2A-6477-429F-B320-0EAD4EC9D642}">
      <dsp:nvSpPr>
        <dsp:cNvPr id="0" name=""/>
        <dsp:cNvSpPr/>
      </dsp:nvSpPr>
      <dsp:spPr>
        <a:xfrm>
          <a:off x="3506789" y="4475662"/>
          <a:ext cx="3931636" cy="8600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b="1" kern="1200" dirty="0" smtClean="0"/>
            <a:t>začína pomaly - bez fyzickej bolesti, spôsobuje však veľkú emocionálnu bolesť </a:t>
          </a:r>
          <a:endParaRPr lang="sk-SK" sz="1500" kern="1200" dirty="0"/>
        </a:p>
      </dsp:txBody>
      <dsp:txXfrm>
        <a:off x="3548773" y="4517646"/>
        <a:ext cx="3847668" cy="7760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A2CC7-9F64-4D41-8A45-465A580D7B08}">
      <dsp:nvSpPr>
        <dsp:cNvPr id="0" name=""/>
        <dsp:cNvSpPr/>
      </dsp:nvSpPr>
      <dsp:spPr>
        <a:xfrm>
          <a:off x="0" y="12202"/>
          <a:ext cx="8064896" cy="51984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000" b="1" kern="1200" dirty="0" smtClean="0">
              <a:solidFill>
                <a:schemeClr val="accent6">
                  <a:lumMod val="50000"/>
                </a:schemeClr>
              </a:solidFill>
            </a:rPr>
            <a:t>S P O Č I A T K U</a:t>
          </a:r>
          <a:endParaRPr lang="sk-SK" sz="40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12202"/>
        <a:ext cx="8064896" cy="519842"/>
      </dsp:txXfrm>
    </dsp:sp>
    <dsp:sp modelId="{8F5D2CD4-BF3D-4459-BF97-290C8E7A7CD6}">
      <dsp:nvSpPr>
        <dsp:cNvPr id="0" name=""/>
        <dsp:cNvSpPr/>
      </dsp:nvSpPr>
      <dsp:spPr>
        <a:xfrm>
          <a:off x="3" y="15762"/>
          <a:ext cx="1342836" cy="497756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>
              <a:solidFill>
                <a:schemeClr val="accent6">
                  <a:lumMod val="50000"/>
                </a:schemeClr>
              </a:solidFill>
            </a:rPr>
            <a:t>Porucha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>
              <a:solidFill>
                <a:schemeClr val="accent6">
                  <a:lumMod val="50000"/>
                </a:schemeClr>
              </a:solidFill>
            </a:rPr>
            <a:t>tzv. kognitívnych funkcií (</a:t>
          </a:r>
          <a:r>
            <a:rPr lang="sk-SK" sz="16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myslenia, pamäti, úsudku). </a:t>
          </a:r>
          <a:endParaRPr lang="sk-SK" sz="16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" y="15762"/>
        <a:ext cx="1342836" cy="4977563"/>
      </dsp:txXfrm>
    </dsp:sp>
    <dsp:sp modelId="{5A9A84AA-EE26-4A1E-8F96-DA16A1C32712}">
      <dsp:nvSpPr>
        <dsp:cNvPr id="0" name=""/>
        <dsp:cNvSpPr/>
      </dsp:nvSpPr>
      <dsp:spPr>
        <a:xfrm>
          <a:off x="1344733" y="827119"/>
          <a:ext cx="1342836" cy="385893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1" kern="1200" dirty="0" smtClean="0">
              <a:solidFill>
                <a:schemeClr val="accent6">
                  <a:lumMod val="50000"/>
                </a:schemeClr>
              </a:solidFill>
            </a:rPr>
            <a:t>Zhoršovanie krátkodobej </a:t>
          </a:r>
          <a:r>
            <a:rPr lang="sk-SK" sz="14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pamäti</a:t>
          </a:r>
          <a:r>
            <a:rPr lang="sk-SK" sz="1400" b="1" kern="1200" dirty="0" smtClean="0">
              <a:solidFill>
                <a:schemeClr val="accent6">
                  <a:lumMod val="50000"/>
                </a:schemeClr>
              </a:solidFill>
            </a:rPr>
            <a:t>.</a:t>
          </a:r>
          <a:endParaRPr lang="sk-SK" sz="1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344733" y="827119"/>
        <a:ext cx="1342836" cy="3858930"/>
      </dsp:txXfrm>
    </dsp:sp>
    <dsp:sp modelId="{5CB8BAE6-8E19-4BFF-B17C-A760F72AD33C}">
      <dsp:nvSpPr>
        <dsp:cNvPr id="0" name=""/>
        <dsp:cNvSpPr/>
      </dsp:nvSpPr>
      <dsp:spPr>
        <a:xfrm>
          <a:off x="2689611" y="1056716"/>
          <a:ext cx="1342836" cy="327622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1" kern="1200" dirty="0" smtClean="0">
              <a:solidFill>
                <a:schemeClr val="accent6">
                  <a:lumMod val="50000"/>
                </a:schemeClr>
              </a:solidFill>
            </a:rPr>
            <a:t>Neschopnosť vykonávať niektoré zložitejšie činnosti</a:t>
          </a:r>
          <a:r>
            <a:rPr lang="sk-SK" sz="1600" kern="1200" dirty="0" smtClean="0"/>
            <a:t>.</a:t>
          </a:r>
          <a:endParaRPr lang="sk-SK" sz="1600" kern="1200" dirty="0"/>
        </a:p>
      </dsp:txBody>
      <dsp:txXfrm>
        <a:off x="2689611" y="1056716"/>
        <a:ext cx="1342836" cy="3276221"/>
      </dsp:txXfrm>
    </dsp:sp>
    <dsp:sp modelId="{541071F0-A2DF-4409-A5B7-74E95D3240E9}">
      <dsp:nvSpPr>
        <dsp:cNvPr id="0" name=""/>
        <dsp:cNvSpPr/>
      </dsp:nvSpPr>
      <dsp:spPr>
        <a:xfrm>
          <a:off x="4032448" y="648646"/>
          <a:ext cx="1342836" cy="409236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Strata orientácie        v                                     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priestore, blúdenie.</a:t>
          </a:r>
          <a:endParaRPr lang="sk-SK" sz="16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32448" y="648646"/>
        <a:ext cx="1342836" cy="4092361"/>
      </dsp:txXfrm>
    </dsp:sp>
    <dsp:sp modelId="{FB99E521-591C-4CF5-B019-57A3BE3C0F81}">
      <dsp:nvSpPr>
        <dsp:cNvPr id="0" name=""/>
        <dsp:cNvSpPr/>
      </dsp:nvSpPr>
      <dsp:spPr>
        <a:xfrm>
          <a:off x="5375284" y="1056716"/>
          <a:ext cx="1342836" cy="327622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>
              <a:solidFill>
                <a:schemeClr val="accent6">
                  <a:lumMod val="50000"/>
                </a:schemeClr>
              </a:solidFill>
            </a:rPr>
            <a:t>Zlý časový odhad, zmätenosť.</a:t>
          </a:r>
          <a:endParaRPr lang="sk-SK" sz="1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375284" y="1056716"/>
        <a:ext cx="1342836" cy="3276221"/>
      </dsp:txXfrm>
    </dsp:sp>
    <dsp:sp modelId="{EFE82662-13DB-4FA8-B7EA-F9D5A45E0218}">
      <dsp:nvSpPr>
        <dsp:cNvPr id="0" name=""/>
        <dsp:cNvSpPr/>
      </dsp:nvSpPr>
      <dsp:spPr>
        <a:xfrm>
          <a:off x="6718121" y="257564"/>
          <a:ext cx="1342836" cy="487452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Problémy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sk-SK" sz="16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vyjadrovať  sa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rozhodovať </a:t>
          </a:r>
          <a:endParaRPr lang="sk-SK" sz="16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18121" y="257564"/>
        <a:ext cx="1342836" cy="4874526"/>
      </dsp:txXfrm>
    </dsp:sp>
    <dsp:sp modelId="{39C9FE3F-EA8E-4537-AE92-01A86734A6DD}">
      <dsp:nvSpPr>
        <dsp:cNvPr id="0" name=""/>
        <dsp:cNvSpPr/>
      </dsp:nvSpPr>
      <dsp:spPr>
        <a:xfrm>
          <a:off x="614424" y="3832200"/>
          <a:ext cx="6734591" cy="220009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A2CC7-9F64-4D41-8A45-465A580D7B08}">
      <dsp:nvSpPr>
        <dsp:cNvPr id="0" name=""/>
        <dsp:cNvSpPr/>
      </dsp:nvSpPr>
      <dsp:spPr>
        <a:xfrm>
          <a:off x="0" y="60316"/>
          <a:ext cx="8064896" cy="51984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000" b="1" kern="1200" dirty="0" smtClean="0">
              <a:solidFill>
                <a:schemeClr val="tx1"/>
              </a:solidFill>
            </a:rPr>
            <a:t>N E S K Ô R </a:t>
          </a:r>
          <a:endParaRPr lang="sk-SK" sz="4000" b="1" kern="1200" dirty="0">
            <a:solidFill>
              <a:schemeClr val="tx1"/>
            </a:solidFill>
          </a:endParaRPr>
        </a:p>
      </dsp:txBody>
      <dsp:txXfrm>
        <a:off x="0" y="60316"/>
        <a:ext cx="8064896" cy="519842"/>
      </dsp:txXfrm>
    </dsp:sp>
    <dsp:sp modelId="{8F5D2CD4-BF3D-4459-BF97-290C8E7A7CD6}">
      <dsp:nvSpPr>
        <dsp:cNvPr id="0" name=""/>
        <dsp:cNvSpPr/>
      </dsp:nvSpPr>
      <dsp:spPr>
        <a:xfrm>
          <a:off x="0" y="15762"/>
          <a:ext cx="1299519" cy="4977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Zmena osobnosti</a:t>
          </a:r>
          <a:endParaRPr lang="sk-SK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762"/>
        <a:ext cx="1299519" cy="4977563"/>
      </dsp:txXfrm>
    </dsp:sp>
    <dsp:sp modelId="{5A9A84AA-EE26-4A1E-8F96-DA16A1C32712}">
      <dsp:nvSpPr>
        <dsp:cNvPr id="0" name=""/>
        <dsp:cNvSpPr/>
      </dsp:nvSpPr>
      <dsp:spPr>
        <a:xfrm>
          <a:off x="1302612" y="765362"/>
          <a:ext cx="1299519" cy="3858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>
              <a:solidFill>
                <a:schemeClr val="tx1"/>
              </a:solidFill>
            </a:rPr>
            <a:t>Zhoršovanie dlhodobej pamäti.</a:t>
          </a:r>
          <a:endParaRPr lang="sk-SK" sz="1600" b="1" kern="1200" dirty="0">
            <a:solidFill>
              <a:schemeClr val="tx1"/>
            </a:solidFill>
          </a:endParaRPr>
        </a:p>
      </dsp:txBody>
      <dsp:txXfrm>
        <a:off x="1302612" y="765362"/>
        <a:ext cx="1299519" cy="3858930"/>
      </dsp:txXfrm>
    </dsp:sp>
    <dsp:sp modelId="{5CB8BAE6-8E19-4BFF-B17C-A760F72AD33C}">
      <dsp:nvSpPr>
        <dsp:cNvPr id="0" name=""/>
        <dsp:cNvSpPr/>
      </dsp:nvSpPr>
      <dsp:spPr>
        <a:xfrm>
          <a:off x="2602131" y="1056716"/>
          <a:ext cx="1443558" cy="32762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>
              <a:solidFill>
                <a:schemeClr val="tx1"/>
              </a:solidFill>
            </a:rPr>
            <a:t>Problémy s hygienou, obliekaním, jedlom.</a:t>
          </a:r>
          <a:endParaRPr lang="sk-SK" sz="1800" kern="1200" dirty="0">
            <a:solidFill>
              <a:schemeClr val="tx1"/>
            </a:solidFill>
          </a:endParaRPr>
        </a:p>
      </dsp:txBody>
      <dsp:txXfrm>
        <a:off x="2602131" y="1056716"/>
        <a:ext cx="1443558" cy="3276221"/>
      </dsp:txXfrm>
    </dsp:sp>
    <dsp:sp modelId="{541071F0-A2DF-4409-A5B7-74E95D3240E9}">
      <dsp:nvSpPr>
        <dsp:cNvPr id="0" name=""/>
        <dsp:cNvSpPr/>
      </dsp:nvSpPr>
      <dsp:spPr>
        <a:xfrm>
          <a:off x="4045690" y="519825"/>
          <a:ext cx="1417073" cy="40923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>
              <a:solidFill>
                <a:schemeClr val="tx1"/>
              </a:solidFill>
            </a:rPr>
            <a:t>Nespoznanie známych osôb. </a:t>
          </a:r>
          <a:endParaRPr lang="sk-SK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5690" y="519825"/>
        <a:ext cx="1417073" cy="4092361"/>
      </dsp:txXfrm>
    </dsp:sp>
    <dsp:sp modelId="{FB99E521-591C-4CF5-B019-57A3BE3C0F81}">
      <dsp:nvSpPr>
        <dsp:cNvPr id="0" name=""/>
        <dsp:cNvSpPr/>
      </dsp:nvSpPr>
      <dsp:spPr>
        <a:xfrm>
          <a:off x="5462764" y="1056716"/>
          <a:ext cx="1299519" cy="32762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>
              <a:solidFill>
                <a:schemeClr val="tx1"/>
              </a:solidFill>
            </a:rPr>
            <a:t>Celkový úpadok osobnosti.</a:t>
          </a:r>
          <a:endParaRPr lang="sk-SK" sz="1800" kern="1200" dirty="0">
            <a:solidFill>
              <a:schemeClr val="tx1"/>
            </a:solidFill>
          </a:endParaRPr>
        </a:p>
      </dsp:txBody>
      <dsp:txXfrm>
        <a:off x="5462764" y="1056716"/>
        <a:ext cx="1299519" cy="3276221"/>
      </dsp:txXfrm>
    </dsp:sp>
    <dsp:sp modelId="{EFE82662-13DB-4FA8-B7EA-F9D5A45E0218}">
      <dsp:nvSpPr>
        <dsp:cNvPr id="0" name=""/>
        <dsp:cNvSpPr/>
      </dsp:nvSpPr>
      <dsp:spPr>
        <a:xfrm>
          <a:off x="6741595" y="159801"/>
          <a:ext cx="1299519" cy="4874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 smtClean="0">
              <a:solidFill>
                <a:schemeClr val="tx1"/>
              </a:solidFill>
            </a:rPr>
            <a:t>Závislosť na pomoci iných osôb.</a:t>
          </a:r>
          <a:endParaRPr lang="sk-SK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41595" y="159801"/>
        <a:ext cx="1299519" cy="4874526"/>
      </dsp:txXfrm>
    </dsp:sp>
    <dsp:sp modelId="{39C9FE3F-EA8E-4537-AE92-01A86734A6DD}">
      <dsp:nvSpPr>
        <dsp:cNvPr id="0" name=""/>
        <dsp:cNvSpPr/>
      </dsp:nvSpPr>
      <dsp:spPr>
        <a:xfrm>
          <a:off x="0" y="3544169"/>
          <a:ext cx="8064896" cy="36402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2FD51-07DB-438A-9460-C088A7F69F65}">
      <dsp:nvSpPr>
        <dsp:cNvPr id="0" name=""/>
        <dsp:cNvSpPr/>
      </dsp:nvSpPr>
      <dsp:spPr>
        <a:xfrm>
          <a:off x="17874" y="0"/>
          <a:ext cx="3969441" cy="5184576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Zabudnúť zaplatiť mesačný účet ...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>
              <a:solidFill>
                <a:srgbClr val="FF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Nespomenúť si, aký je deň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0" kern="1200" dirty="0" smtClean="0">
              <a:solidFill>
                <a:srgbClr val="FF99CC"/>
              </a:solidFill>
              <a:effectLst/>
            </a:rPr>
            <a:t>(následne si ho zapamätať)</a:t>
          </a:r>
          <a:r>
            <a:rPr lang="sk-SK" sz="1800" b="1" kern="1200" dirty="0" smtClean="0">
              <a:solidFill>
                <a:srgbClr val="FF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...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Urobiť zlé rozhodnutie v danej chvíli ...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>
              <a:solidFill>
                <a:srgbClr val="FF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Občas si nespomenúť na správne slovo ...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Z času na čas niečo stratiť ...</a:t>
          </a:r>
          <a:endParaRPr lang="sk-SK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874" y="2073830"/>
        <a:ext cx="3969441" cy="2073830"/>
      </dsp:txXfrm>
    </dsp:sp>
    <dsp:sp modelId="{1334EB1E-3DAE-41C5-BB5B-3A7B7E5FAB38}">
      <dsp:nvSpPr>
        <dsp:cNvPr id="0" name=""/>
        <dsp:cNvSpPr/>
      </dsp:nvSpPr>
      <dsp:spPr>
        <a:xfrm rot="1253256">
          <a:off x="3312366" y="655314"/>
          <a:ext cx="952041" cy="620422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D18AD-6B05-4AF4-B3D4-F57AE41049EE}">
      <dsp:nvSpPr>
        <dsp:cNvPr id="0" name=""/>
        <dsp:cNvSpPr/>
      </dsp:nvSpPr>
      <dsp:spPr>
        <a:xfrm>
          <a:off x="4095454" y="0"/>
          <a:ext cx="3969441" cy="518457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rgbClr val="AC005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000" b="1" kern="1200" dirty="0" smtClean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Neschopnosť spravovať svoje financie.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>
              <a:solidFill>
                <a:srgbClr val="AC00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Stratiť prehľad o dátume, roč. období.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Neschopnosť správne sa rozhodnúť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>
              <a:solidFill>
                <a:srgbClr val="AC00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Neschopnosť viesť konverzáciu.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Premiestňovanie vecí, ich hľadanie.</a:t>
          </a:r>
          <a:endParaRPr lang="sk-SK" sz="18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95454" y="2073830"/>
        <a:ext cx="3969441" cy="2073830"/>
      </dsp:txXfrm>
    </dsp:sp>
    <dsp:sp modelId="{7A1C0F3B-7DD1-4920-AF95-06D49158414E}">
      <dsp:nvSpPr>
        <dsp:cNvPr id="0" name=""/>
        <dsp:cNvSpPr/>
      </dsp:nvSpPr>
      <dsp:spPr>
        <a:xfrm rot="1195043">
          <a:off x="3744412" y="1041593"/>
          <a:ext cx="920170" cy="620422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rgbClr val="AC005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89E97-2128-4292-85DC-1104747AD7FA}">
      <dsp:nvSpPr>
        <dsp:cNvPr id="0" name=""/>
        <dsp:cNvSpPr/>
      </dsp:nvSpPr>
      <dsp:spPr>
        <a:xfrm>
          <a:off x="3541634" y="864097"/>
          <a:ext cx="634829" cy="489646"/>
        </a:xfrm>
        <a:prstGeom prst="left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765917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85BC3-7E84-4A35-9201-11FAB171000E}" type="datetimeFigureOut">
              <a:rPr lang="sk-SK" smtClean="0"/>
              <a:t>27.11.2019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1838"/>
            <a:ext cx="4886325" cy="366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64845" y="4642763"/>
            <a:ext cx="531876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1" y="9283829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765917" y="9283829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4789D-F1F6-4F36-8F80-CCACFC3F45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569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4789D-F1F6-4F36-8F80-CCACFC3F45AA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8910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4789D-F1F6-4F36-8F80-CCACFC3F45AA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891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1D79975-FB89-4B2E-9850-979E2F1A8859}" type="datetimeFigureOut">
              <a:rPr lang="sk-SK" smtClean="0"/>
              <a:t>27.11.2019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ECD574D-5972-4905-A5AA-F4A5652FDB97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9975-FB89-4B2E-9850-979E2F1A8859}" type="datetimeFigureOut">
              <a:rPr lang="sk-SK" smtClean="0"/>
              <a:t>27.11.2019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574D-5972-4905-A5AA-F4A5652FDB9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9975-FB89-4B2E-9850-979E2F1A8859}" type="datetimeFigureOut">
              <a:rPr lang="sk-SK" smtClean="0"/>
              <a:t>27.11.2019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574D-5972-4905-A5AA-F4A5652FDB9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1D79975-FB89-4B2E-9850-979E2F1A8859}" type="datetimeFigureOut">
              <a:rPr lang="sk-SK" smtClean="0"/>
              <a:t>27.11.2019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CD574D-5972-4905-A5AA-F4A5652FDB97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1D79975-FB89-4B2E-9850-979E2F1A8859}" type="datetimeFigureOut">
              <a:rPr lang="sk-SK" smtClean="0"/>
              <a:t>27.11.2019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ECD574D-5972-4905-A5AA-F4A5652FDB97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9975-FB89-4B2E-9850-979E2F1A8859}" type="datetimeFigureOut">
              <a:rPr lang="sk-SK" smtClean="0"/>
              <a:t>27.11.2019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574D-5972-4905-A5AA-F4A5652FDB97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9975-FB89-4B2E-9850-979E2F1A8859}" type="datetimeFigureOut">
              <a:rPr lang="sk-SK" smtClean="0"/>
              <a:t>27.11.2019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574D-5972-4905-A5AA-F4A5652FDB97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1D79975-FB89-4B2E-9850-979E2F1A8859}" type="datetimeFigureOut">
              <a:rPr lang="sk-SK" smtClean="0"/>
              <a:t>27.11.2019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CD574D-5972-4905-A5AA-F4A5652FDB97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9975-FB89-4B2E-9850-979E2F1A8859}" type="datetimeFigureOut">
              <a:rPr lang="sk-SK" smtClean="0"/>
              <a:t>27.11.2019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574D-5972-4905-A5AA-F4A5652FDB9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1D79975-FB89-4B2E-9850-979E2F1A8859}" type="datetimeFigureOut">
              <a:rPr lang="sk-SK" smtClean="0"/>
              <a:t>27.11.2019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CD574D-5972-4905-A5AA-F4A5652FDB97}" type="slidenum">
              <a:rPr lang="sk-SK" smtClean="0"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1D79975-FB89-4B2E-9850-979E2F1A8859}" type="datetimeFigureOut">
              <a:rPr lang="sk-SK" smtClean="0"/>
              <a:t>27.11.2019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CD574D-5972-4905-A5AA-F4A5652FDB97}" type="slidenum">
              <a:rPr lang="sk-SK" smtClean="0"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180">
              <a:srgbClr val="500028"/>
            </a:gs>
            <a:gs pos="80828">
              <a:schemeClr val="bg2">
                <a:lumMod val="50000"/>
              </a:schemeClr>
            </a:gs>
            <a:gs pos="17514">
              <a:schemeClr val="tx1">
                <a:lumMod val="95000"/>
                <a:lumOff val="5000"/>
              </a:schemeClr>
            </a:gs>
            <a:gs pos="42000">
              <a:schemeClr val="accent5">
                <a:lumMod val="75000"/>
              </a:schemeClr>
            </a:gs>
            <a:gs pos="71000">
              <a:schemeClr val="accent5">
                <a:lumMod val="75000"/>
              </a:schemeClr>
            </a:gs>
            <a:gs pos="9000">
              <a:schemeClr val="accent5">
                <a:lumMod val="60000"/>
                <a:lumOff val="40000"/>
              </a:schemeClr>
            </a:gs>
            <a:gs pos="97000">
              <a:schemeClr val="accent5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1D79975-FB89-4B2E-9850-979E2F1A8859}" type="datetimeFigureOut">
              <a:rPr lang="sk-SK" smtClean="0"/>
              <a:t>27.11.2019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ECD574D-5972-4905-A5AA-F4A5652FDB97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sk/url?sa=i&amp;rct=j&amp;q=&amp;esrc=s&amp;frm=1&amp;source=images&amp;cd=&amp;cad=rja&amp;docid=cTLKtkoraPKYXM&amp;tbnid=-c5csYPYYW5GyM:&amp;ved=0CAUQjRw&amp;url=http://prievidza.sme.sk/c/5027451/alzheimer-nie-je-len-o-zabudani-zabija-coraz-viac-ludi.html&amp;ei=Kc02UoSLFcnHtQatyoCwCg&amp;bvm=bv.52164340,d.bGE&amp;psig=AFQjCNFAkz-Mo4bv14uXhbY5wUAaRZf5dw&amp;ust=137940942272287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hyperlink" Target="http://www.google.sk/url?sa=i&amp;rct=j&amp;q=&amp;esrc=s&amp;frm=1&amp;source=images&amp;cd=&amp;cad=rja&amp;docid=eIXS_sFwixrhEM&amp;tbnid=BVfOA_w8X1JpOM:&amp;ved=0CAUQjRw&amp;url=http://www.alzheimerpt.cz/prachatice/odkazy/alzheimerova-choroba&amp;ei=Q8o2Us-zEcbYtAb2ioGICA&amp;bvm=bv.52164340,d.bGE&amp;psig=AFQjCNFG7cRdQT8MsQ7fncX0Pe11xs7_Ow&amp;ust=1379408207060831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hyperlink" Target="http://www.google.sk/url?sa=i&amp;rct=j&amp;q=&amp;esrc=s&amp;frm=1&amp;source=images&amp;cd=&amp;cad=rja&amp;docid=Zf1xdCXQcIBA2M&amp;tbnid=cVpCDZN8S2_qRM:&amp;ved=0CAUQjRw&amp;url=http://www.zijemenaplno.cz/Clanky/a565-Seniori-jsou-casto-spokojeni-trapi-je-ale-finance-ci-zdravi.aspx&amp;ei=scY2UuX2O4iitAaf1IFI&amp;bvm=bv.52164340,d.bGE&amp;psig=AFQjCNGPu2quPQB0XYxwwaeGc0snnjuwdA&amp;ust=1379407869227739" TargetMode="External"/><Relationship Id="rId12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hyperlink" Target="http://www.google.sk/url?sa=i&amp;rct=j&amp;q=&amp;esrc=s&amp;frm=1&amp;source=images&amp;cd=&amp;cad=rja&amp;docid=Blq39JpRcXVbiM&amp;tbnid=IS_pwIs7ghXAwM:&amp;ved=0CAUQjRw&amp;url=http://www.prozeny.cz/magazin/zdravi-a-zivotni-styl/nase-zdravi/34817-alzheimerova-choroba-da-se-s-ni-bojovat-ano&amp;ei=h8s2UqWtA4HStQa5_IBI&amp;bvm=bv.52164340,d.bGE&amp;psig=AFQjCNFG7cRdQT8MsQ7fncX0Pe11xs7_Ow&amp;ust=1379408207060831" TargetMode="External"/><Relationship Id="rId5" Type="http://schemas.openxmlformats.org/officeDocument/2006/relationships/diagramColors" Target="../diagrams/colors2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2.xml"/><Relationship Id="rId9" Type="http://schemas.openxmlformats.org/officeDocument/2006/relationships/hyperlink" Target="http://www.google.sk/url?sa=i&amp;rct=j&amp;q=&amp;esrc=s&amp;frm=1&amp;source=images&amp;cd=&amp;cad=rja&amp;docid=eoxEBvc-tXx9yM&amp;tbnid=tW7zbLzPrEtXhM:&amp;ved=0CAUQjRw&amp;url=http://www.ordinace.cz/clanek/alzheimerova-choroba/&amp;ei=Rsc2UuGQBInYtAbGiIC4Bg&amp;bvm=bv.52164340,d.bGE&amp;psig=AFQjCNG6ZsUPlcs_ksfpA9IcDPqMyd_DJg&amp;ust=1379408055154805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http://www.google.sk/url?sa=i&amp;rct=j&amp;q=&amp;esrc=s&amp;frm=1&amp;source=images&amp;cd=&amp;cad=rja&amp;docid=vAaNR-Ghpmt3iM&amp;tbnid=P2WtequS3qjmJM:&amp;ved=0CAUQjRw&amp;url=http://www.infopacient.sk/__remake/index.php?page=sekcia&amp;strana=2&amp;id=68&amp;ei=18w2Uv_YHsaztAaR8IBA&amp;bvm=bv.52164340,d.bGE&amp;psig=AFQjCNFAkz-Mo4bv14uXhbY5wUAaRZf5dw&amp;ust=1379409422722877" TargetMode="External"/><Relationship Id="rId3" Type="http://schemas.openxmlformats.org/officeDocument/2006/relationships/diagramLayout" Target="../diagrams/layout3.xml"/><Relationship Id="rId7" Type="http://schemas.openxmlformats.org/officeDocument/2006/relationships/hyperlink" Target="http://www.google.sk/url?sa=i&amp;rct=j&amp;q=&amp;esrc=s&amp;frm=1&amp;source=images&amp;cd=&amp;cad=rja&amp;docid=cTLKtkoraPKYXM&amp;tbnid=WO2lSISKmZjhtM:&amp;ved=0CAUQjRw&amp;url=http://lesk.azet.sk/clanok/91503/alzheimerova-choroba-sa-stala-novou-hrozbou.html&amp;ei=c802UpLIDI2WswaoqYGQBg&amp;bvm=bv.52164340,d.bGE&amp;psig=AFQjCNFAkz-Mo4bv14uXhbY5wUAaRZf5dw&amp;ust=1379409422722877" TargetMode="External"/><Relationship Id="rId12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hyperlink" Target="http://www.google.sk/url?sa=i&amp;rct=j&amp;q=&amp;esrc=s&amp;frm=1&amp;source=images&amp;cd=&amp;cad=rja&amp;docid=cTLKtkoraPKYXM&amp;tbnid=WO2lSISKmZjhtM:&amp;ved=0CAUQjRw&amp;url=http://prievidza.sme.sk/c/5027451/alzheimer-nie-je-len-o-zabudani-zabija-coraz-viac-ludi.html&amp;ei=Os02Uqv4OsfXtAal2YGwDw&amp;bvm=bv.52164340,d.bGE&amp;psig=AFQjCNFAkz-Mo4bv14uXhbY5wUAaRZf5dw&amp;ust=1379409422722877" TargetMode="External"/><Relationship Id="rId5" Type="http://schemas.openxmlformats.org/officeDocument/2006/relationships/diagramColors" Target="../diagrams/colors3.xml"/><Relationship Id="rId15" Type="http://schemas.openxmlformats.org/officeDocument/2006/relationships/hyperlink" Target="http://www.google.sk/url?sa=i&amp;rct=j&amp;q=&amp;esrc=s&amp;frm=1&amp;source=images&amp;cd=&amp;cad=rja&amp;docid=1hUdNWr2snESpM&amp;tbnid=ZxH9Dm1iyW0_EM:&amp;ved=0CAUQjRw&amp;url=http://www.pravopacientov.sk/?oblasti-posobenia/seniori&amp;ei=dc42UuXLLo7EswaRhoGADg&amp;bvm=bv.52164340,d.bGE&amp;psig=AFQjCNEcv9U0ooX8ERDiEcxDdRStgBROog&amp;ust=1379409839015501" TargetMode="Externa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3.xml"/><Relationship Id="rId9" Type="http://schemas.openxmlformats.org/officeDocument/2006/relationships/hyperlink" Target="http://www.google.sk/url?sa=i&amp;rct=j&amp;q=&amp;esrc=s&amp;frm=1&amp;source=images&amp;cd=&amp;cad=rja&amp;docid=vAaNR-Ghpmt3iM&amp;tbnid=P2WtequS3qjmJM:&amp;ved=0CAUQjRw&amp;url=http://www.salud.sk/ger/Dispenzar.html&amp;ei=wcw2UqOdBordsgaepIC4DQ&amp;bvm=bv.52164340,d.bGE&amp;psig=AFQjCNFAkz-Mo4bv14uXhbY5wUAaRZf5dw&amp;ust=1379409422722877" TargetMode="External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63688" y="1484784"/>
            <a:ext cx="6172200" cy="1894362"/>
          </a:xfrm>
        </p:spPr>
        <p:txBody>
          <a:bodyPr>
            <a:noAutofit/>
          </a:bodyPr>
          <a:lstStyle/>
          <a:p>
            <a:r>
              <a:rPr lang="sk-SK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Fakty </a:t>
            </a:r>
            <a:br>
              <a:rPr lang="sk-SK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sk-SK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Alzheimerovej</a:t>
            </a:r>
            <a:r>
              <a:rPr lang="sk-SK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chorobe</a:t>
            </a:r>
            <a:endParaRPr lang="sk-SK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35696" y="4869160"/>
            <a:ext cx="6172200" cy="1371600"/>
          </a:xfrm>
        </p:spPr>
        <p:txBody>
          <a:bodyPr>
            <a:normAutofit/>
          </a:bodyPr>
          <a:lstStyle/>
          <a:p>
            <a:endParaRPr lang="sk-SK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sk-SK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sk-SK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RÚVZ Spišská </a:t>
            </a:r>
            <a:r>
              <a:rPr lang="sk-SK" sz="1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Nová Ves</a:t>
            </a:r>
            <a:endParaRPr lang="sk-SK" sz="1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oddelenie Podpory zdravia</a:t>
            </a:r>
            <a:endParaRPr lang="sk-SK" sz="1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ál 3"/>
          <p:cNvSpPr/>
          <p:nvPr/>
        </p:nvSpPr>
        <p:spPr>
          <a:xfrm>
            <a:off x="4499992" y="2636912"/>
            <a:ext cx="3888432" cy="381642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212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hUUExQUFhQWFxgYGBgYFhUZGxkgGBUXGB8YGhcYHCggGBwlHBkXITEhJSkrLi4uFx8zODMsNygtLiwBCgoKDg0OGxAQGi8kICUsLCwsLCwsLCwsLzcsLDAsLCwsLCwsLCwsLCwsLCwtLywsLCw3LCwsLCw0LCwvLCwsLf/AABEIAIQAzAMBIgACEQEDEQH/xAAcAAACAgMBAQAAAAAAAAAAAAAEBQMGAAECBwj/xABBEAABAwIEAggEBQIEBAcAAAABAAIRAyEEBRIxQVEGEyJhcYGRoTKx0fBCUnLB4SNiM4KS8QcUorIVFiRDU2Oj/8QAGwEAAwADAQEAAAAAAAAAAAAAAgMEAQUGAAf/xAAtEQACAgEEAAMHBAMAAAAAAAAAAQIRAwQSITFBUWEFEyIycdHwM4GxwSNyof/aAAwDAQACEQMRAD8A9xXL10uXLxhnJQ2LxLabXPeYa0SUSV5Z/wAWs5JIoNMNF3nv4DvMLLdAqNsS9MenLq7i1pIpiYa0m8cSeJVMqY+eMIWo4d8IZ7kOxDt7XQeK88XDvBn2P8qOpTm9j/c2x8xxUWFuRE+KaPogb792/wA0NV0Yck+GH5NW0jtcOPMK6dGel5pP0OJNLVBHIc2/RUjKq4BLTx8h/C1iqJpVAR8Ltjy7l6LpgSjZ9FYes17Q5pBaRII4qSF51/wvzhzi6g8iI1ME7GbgTw4+q9FTRZgC2tAra8ZMSHOs56o6QJninj1R86zOmcR1IGp09oz8NpgDiVlIwQMoVqry6q7+nuG8/E8lvGOY0dnhw/hFY2oWtkWsqdjM17XD1QvjgKmxi7HEzB3u094iR5iVYBjIZb8ojv2nz2VKpVNVxY8k3yvE/gO0y3jH9p5i8eiwgZB1Rs2BLZuDv89iiMHQcxtibQpH4eQCNuXLvnlwRbWHSRfZEClZrAmoypE2NyBse/uKsIKqbsQW7kjkmGWZiZhxBbznZeTo8WZuy4c5dUzZac1EeCly5dLlyWOZHUfAJ5L586d5l1mJqEmSCRbZsH4RzPevec1q6aTyTADTfl3r5yzypLi4AwSdIPET8R+7lFXRiHiJ6km5sopvAC6c3mfJPchyZ1UyGAjm6Qwfu9DKVDIxchfgA4Xm3FO8NhXPHZarrlmQUxBqf1HD80Brf0sFgrFRoMbsBHgk7mx3ukihZX0cc89oR5GU2zTIAKJG8EEK2ghRV4LSELbCUFR5rl7zQxFJ12lr2kGbGCJjyle/NMrxHpDg/wCo1vMgf6iL+69pwrNLGtmYaBPgITsbtEuVVIlW1zKyUwWRYx8McRwBKoWUdHyKr61R3acdWn3uVd8zrhtNx7lWMLjgKD6hj49I4cyiVVbMK26QPmFTUdI2CCdk9N4kgKCliJJPemWHriFFKbs2EcaURWMgg9k+CNoZEZBkSjKdeUfSqhEsgMsVGYbCwIKJqCAom1V299llTsW4JC7H4PWJZvy+ir+GxZbULTZ7b/qHgrXRZYxv92VS6VYYsxFKsyRIIdy3/mfJMb4sn280eiZTW1MCMJSLIHHq/kmPWFOirVipOmNFy9dIDO8wFCi6oY7I4mB5nkl9D6vhCjpnjW08OQTd2zeLgN/ZeFZywmoSHatexG54Af2jhHBXap0gfmAe9zf8J+kQIEET6yPkq1TwWrEah8OqUPvW7TQ9adRjGSffZvJ+jjRDqlzy4BXDC0QBZBlqgrV2sGp9d1Mf5R/JSeZD6UVwWLDjZHgrz7/zNcCliWPmw10nD/qFlYcqzVz29sAO/t28QsuO0wp7+ixSthsqu5znfUNm0naTASzLelT6roNWiw8gHE+8LO1vk85JcFlxOADsVhdWxqQfEAuHyV+VVyBvWuY9xDiwkggR+EiSPNWguT8apEWZ/EZK1K5LlsFNJ7BMyo6mgcjMHjwVPzFopUqdKQBL3nzcYH33K6Y2o1rS53wgGV5d0kqVKtQvAtYNsYAiErLKlRTgi278hpg6lMmA5vcJ+5R7sMQbbFeZVMTVp1i1zbD8QHyKv+R5t1rRe8R6KaUK7K4TvlBdBp5FG0yeEpPmOaupfCJtuucv6TNeQ1zb93AodvATkx91my6qVoC0wtdBH39ytVWGCsxBlySYTEg/CfJDZxT1PZ3gjzEb+R9ksFBweIN1ZKdIOMEbXTlbVEc+JBOXtDKbQBCI6wKEkLcKuMUkRyk2x1KRdNcD1+DrMmDp1T+m/wCyb67LhxmyU42ilTp2eG9GsxFPB1W7DrGT3ti59dXomWCpxU08wT7bzyTvpD0Po0xUex5ptId2bFsyTt+ESfdVLoxj6j64p1BdtNwadjDRsR+/cpdrbsujkSjRZKDBMG6zHdHaNaHGmCRtzQtOrDz4p7hMSIQp0x0o2hLT6Nsa1zQ0gOs64vF42U2X4IU6ggW2THG5xTYDafvmuKFXWRsONkUpN9gQxpdIDzjJhVcZE+ht5oPCdFaZ0tc1xa0yABpIP6hcqz43ENptDnbTBPJdUscwiQUW9pUC8UW7aGfR6k2nLQOH7pvUrgXJhV/CVWmTN+CXZ9jXFkN9fBUYo/CQ55VNlu64b8DdZ1yrGXYx2lup0WHG+yOr5iaRGtryw/iF9+aZQjcjrpNioptH5nfK6WCkHiYup+k1ZrqIcD8Lh7pKzNAxslR5rUzZaZJ4yPNMAIO0cv4RmQZWKdESBJk+plK8uzF9etfS1gtG5NtyVcmMAZ5IbsOSopebYWSdxJIjhE7hJcF0brtqOqMc1rNwACTHIjbkr8alOoXNiHNN2nccv91JhMKAbei9uSPbW69BZkBc7TIh0doTxm8fNPMUyx7111TJ2grVSuIg3P3xQpnpK+UCUMJJl0TBjvTLBUogm55qAHjFiIH7pgwWToK3ZJldKiKruuOsKlcFxpVNktDebJHmnSRlKzSCRul2OzpzuyTAMwBvvF43SHFdqRpkieHJHtrsHf5APS7OnVKFRrTwBEf2uk39FWsorOZUp1iSS0gnvB3HpKZYvtEONgQQUqoCAByt6KTUtqmbDSVJNFkxrYeYMg3B5grbhU0mLkcJiR3FLKWKgNaeGx5X2TvBYrU2OI+4U6fJbfADhcwp1Gua4PbEhwLTbxI+a3hqdSm8Gk8PZ3uEhFVhpdrbYxB8/mjG4ymQHOp0CZm7SDtyhHVmUnVrk1iMeCAHvbJ2aLz9UDRo1GuMWaYgHh3JhSAe7XAECBAgDwC5FXUTGzbd+0z981lR3OkKyTUFbJ6z4aGydQE+E8SEtr1W7h7nmOZEH9MboupiG9XYQZ8eN78UnxtQg8QByi8q5KlRqJS3O2SB73drUQTwmT5D3Tr/AMeqUqYDzJA+KIPcD3qt0cYxvabOoCIgm/gLLKOLLiJmeURPivAD/D5g7EU3seZlpfHKCLBJ85o9WGuAJbse7jZGsq7RcyNUQZJsB3RMkrjFO1MDTuCQfJS5+0zYaT5WmKMBiyKgfSh08JifVXPC4+o5sHs+/uqth8oa67XFruIsR6Jjhsnqj/3vYg+O5S6RU0S50wsIr05L2/F/c3jPON05yfNRUaCDullPLiAdVR7j4gR7KDC5b1Z1NJk7jYePiglXgEm6plyeZiOKCx+YUqdWjSee1VJA8AJJPnA81qjiAxut5gASfRUrOcLUfievqscWugAAE6ACYj1JPOVhci26Z6I6NQAuAmLdkhyqpYDhG6bYaqHCeSoTpcElXK2EOozsoIRVJy3VpyUcZ+YMoLwKTWqEiQADG+oWn6pPinuB0OtaZ+nNMqzS0nQbAyQh8ZTDmuJiY1C3nA91URMruMqaz2rAcOc8QO9BVW6S7x+iY4qhe3Eam9/MIfF0eNrj0jmOCm1MbhZXop1OvMGc+QpMLii2DyQrgQsa4KA2pbsBjqdUQd0X/wAnSNw73VKbEzMIujX5ElMUjDRa31WgaG35qBoDahtZ7YjvH7wgcG+BJQuLzL+pT/V+xP7I8T+NCM8f8bCn4hp7MEeJF/5SfNsRDrCSfwi59ExxX9YnQ3fiBEefEqQYHqS0NAGoEk2n14KqeVR4IIYJSV+ABgMpqvbL4pi5jc8AO4JrhcNSZJPbPeZ7pjZcOIJuZjzQ+IqWtbl3cz996neSUh6xRQfiM1hxbTaC7lsG/qI+Sq+YZ81lYSSeDn8CdrN5BE1K2lrosB7k8SqbnBmTNvL9lZptNvg5yJc2pePIoRPVMqxLHtB7LuXn3p1SLIsfdePdHq7xRGkkFon32T7AZ9pLRUDjPI/so3CuDZKdqy74zNGMIEiZRP8AzDdJcTYBIcXmFHqdVo4Dj4BK8XiX9Vq2bF28t9/Ibp2n0UszvpeLJdXr4aePPMvBHeBzV+Ox2gjTSpDWW7yZhodz4uj+1XikwRDNjwO22/cvOOh1Pq6dWqfiqvE9wjVHuPdXqhiC1g5uv4ff1SdRt941FcILFu2JydszMszdRpOaWweF/wBx/Cd5HVOnVwAjf9uSUYrQabutIgiTPAd/0STL82NM6KJqGmPzkX7tgR5yiwaXNmfwK0j2XWYMEf8AI6bLFV6QaHi9nXCd4XNNbQZ+So+eEVWaqjXU3/heW7HhLgLrjojmNWph5hoLXuYeIJadwY2Xs2lzYFul0Fp9Vg1XEO0EVw0WdrkbARF4MoKrin/DpMHY/wAKTMBLnHlHy/2UGHMnvgwrqNZYPWEO0fjaRUb4HcevzWYxoc3WAdQExzjceNj7LvNKQOmtMFkA+Dt1M/CuHabBabnutvH3shklJUwoScZJoSdWHCQonYRGVKPVvI4bjwKlDxC1DVOmb+LUkmgSnl44oulhQ1Q1cYG95U+Da57hq24N4nx5LwXZskus2/fwRuFy1jSDUAcRcW28ka9hsBA8EJVzWjRN3AuPAG58kaTFypdklepUn+nThv5nWA8BuVy6hAc575cBa0DwF0txvSCo8llKkQYkE3JuBYDjupKlFwYHVJJkb8+Ajh/CzXILmnGiQmGz97x8yhMXUgQPAKWq/tNbyBcfl8yfRKc0xenjc2n5lOx43OSiu2R5JqKcn0jVSoPhkyOM/f2ElznD9Y5wEieNuPyReHzKk1wa57JJ4gm55wocZXcHnTHAgeq6TFjUcWyPdHOuc5Z/eSVEuWUOqY90HSBp22naVNiGCoDptAmeM77eErjBMe6fiLS07wLgjaB5JxleEa6m64uHfIDdSw9nKMt03foVaj2m9m3GqfmLcFRGo3Jggie+4ui8009kEiKhaxu094I9TKgx1VlJwsHPEANnYgQCeQ3Qwl9aiXkF+uTED8DhHkrZtwxS2+CZBhx+8yxc/EcZbd4pj/5Hft9FZqdcOeTu1th38APPdVXKqkYiofyh7vUD6pphcVppl3IOd5/C33M+S5Xa5SSXbOpclGLb8CbMcT11Xq9XZYZNx23zHoLgIStVZTJuDftNuYPOd0qp4tzHQGg30iRe99+aY4jGsrF7WtIqbNBI28eMfuuuwY1hioJcV+M5DUZHmk5y7OK2OhtRzHuEXLQXbX9Ysr30bwTKeHphpaZGok8Sbk2715bQL2OMB0mxkH3VmoY9tBjWGo8GJIAkXJ5JHtHSyzpKL6/P+f2W+ztXDSN2rv8APz6EVH+g4GToNoNw3zO/LhCJruaXHTZ4GoCImFo38FvJ8sFWr1YJaQxxpng0iLfpImy53FqrdSOgz6JJbonJeKjYMAuJbHldSZTX0s0PuRIPgB9EsxjX06wFRsaSZA5zv3+K6xR7bjqtbsj6nuVSkuyJwadHeLrNcxs/E23klw1PMM9eCnDetMfhHL7umdHDgbCAoNRtc7RtdKprHUv2BcHlgbc3PNM6DACOC7AssY4agk0Upm8U4RBIjj9lAUsZg6Jt1QJ5Bpd9VJmOMw9K9Us/zR8igcP0ooultOmXkWsyB7pii6uhUpRXibzHpS1o7FNxj/KLmPuy4xNd73NDjYwdIEDn8vmsr58/Wym2i1peYkkGBxMAcpQ+MrwS7kDHn9wioVKb6T4I6mIvUd3hg/y7+5PokeZmQTKLe6ABwbv5kknzMpfmb+yeRC3Ps7T1F5ZfsaXW57msUf3+wBkmXCpVc4zDBIIHGbfujnh1RmmRBbqJiCJiBq9UX0coxRc787o8QP8Ab3Q+Fp9brc0jsnTp/MG2lbTHjpJeZBkyuWSTfUaIcnzEsIpVZNMdkEydF59JPum+NzhzWFtOWgfivJsRabtSrq4fbcwAPqjsThoaBxTYYUuOwMsouSlXYNlFHsEu5+v1unDWQ5hFxqbPCCWncbeaCwFOGxwmYXT33a7+9vu4fVBlxXhkvRgwyXqE/VBmAdFbED/65/6gPopK1WaDx3Ux/wDqucM2MVUb+ei/2LShcVULG1m8qbiPItePcFcrhajli34NHS5VuxyS8iKvWHxHZogHmeffCEYe0HH4uA2N/wARW8HhX1G0yTpbvf8AETe3ddWapgGOpt0gN0ySY+LYC/G4d6rrYy4t+JyzccfBvJ89qaurLQ9psQb+pTHMMxayo5sNdBtO4tMeSR4EQ6Gg25cSFa62SsdBJ3HceJ48VibhCVvxJ2nNUl1QuabI3o2f/WU/B3/asWLhsfzr6n0PL8j+g16bYRpLXEXIIPkqK4bb2kfJYsV0nwzXwStDLKWAgoqs6AYWLFGjYsDpYhySdLc3qUacsgE8YWLE/ErkibM2kVh7dT9Tu07SDJun3RFn+If7h/2rFi3Osilg480aXSybyc+QfW/xx3MMeZA+RQ2Nd2o4T8hI91ixaVmziaY2QBwgv8SDx7klzAz/AKltYuriksSS9P4OYxtvK2/P7jan2aLANurc7zASjo6f6TRwLr+fetrE5fOv9Weh+lN+v3DsP/jx+VlvNGY7d3dEei0sTI9Mnn8y+iJKrNxwEAeyixjOxPf8iFixeyfpy+n9A438cfqGYs6cXRI46gfNpS3MHk1wOBF/9UfuVixcppUnnin5nU6htYZV5E+LqGx/SfYphmdQspDSYJaBPG7gsWLqF8sTlUl8P54oOwdEUm0iyxDxfxiZ5/ymLse9j6jWm3WOgclixDSl36/yI3NK0/L+D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01885951"/>
              </p:ext>
            </p:extLst>
          </p:nvPr>
        </p:nvGraphicFramePr>
        <p:xfrm>
          <a:off x="467544" y="1412776"/>
          <a:ext cx="80648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Vývojový diagram: zlúčenie 7"/>
          <p:cNvSpPr/>
          <p:nvPr/>
        </p:nvSpPr>
        <p:spPr>
          <a:xfrm>
            <a:off x="368300" y="622000"/>
            <a:ext cx="4203700" cy="2014912"/>
          </a:xfrm>
          <a:prstGeom prst="flowChartMerg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k-SK" sz="2000" b="1" cap="all" dirty="0" smtClean="0">
                <a:solidFill>
                  <a:schemeClr val="bg1"/>
                </a:solidFill>
                <a:effectLst>
                  <a:reflection blurRad="12700" stA="28000" endPos="45000" dist="1003" dir="5400000" sy="-100000" algn="bl"/>
                </a:effectLst>
              </a:rPr>
              <a:t>B e ž n é  zabúdanie </a:t>
            </a:r>
            <a:endParaRPr lang="sk-SK" sz="2000" dirty="0"/>
          </a:p>
        </p:txBody>
      </p:sp>
      <p:sp>
        <p:nvSpPr>
          <p:cNvPr id="9" name="Vývojový diagram: zlúčenie 8"/>
          <p:cNvSpPr/>
          <p:nvPr/>
        </p:nvSpPr>
        <p:spPr>
          <a:xfrm>
            <a:off x="4139952" y="980728"/>
            <a:ext cx="4680520" cy="1942904"/>
          </a:xfrm>
          <a:prstGeom prst="flowChartMerg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AC0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sk-SK" sz="2000" b="1" dirty="0" smtClean="0">
                <a:solidFill>
                  <a:srgbClr val="50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R Í Z N A K Y </a:t>
            </a:r>
            <a:r>
              <a:rPr lang="sk-SK" sz="1600" b="1" dirty="0" smtClean="0">
                <a:solidFill>
                  <a:srgbClr val="50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ALZHEIMEROVEJ CHOROBY</a:t>
            </a:r>
            <a:endParaRPr lang="sk-SK" sz="800" b="1" dirty="0">
              <a:solidFill>
                <a:srgbClr val="500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03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sk-SK" sz="4400" b="1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Príčiny ochorenia</a:t>
            </a:r>
            <a:endParaRPr lang="sk-SK" sz="4400" b="1" dirty="0">
              <a:solidFill>
                <a:srgbClr val="FF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208912" cy="4873752"/>
          </a:xfrm>
        </p:spPr>
        <p:txBody>
          <a:bodyPr>
            <a:normAutofit lnSpcReduction="10000"/>
          </a:bodyPr>
          <a:lstStyle/>
          <a:p>
            <a:r>
              <a:rPr lang="sk-SK" b="1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Presnú príčinu nepoznáme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Predpokladá sa, že pod vznik ochorenia sa podpisuje istá kombinácia faktorov :                                                                          </a:t>
            </a:r>
            <a:r>
              <a:rPr lang="sk-SK" dirty="0" smtClean="0">
                <a:solidFill>
                  <a:srgbClr val="FF99CC"/>
                </a:solidFill>
              </a:rPr>
              <a:t>pokročilý vek a výskyt rizikových faktorov ako sú :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CC99FF"/>
                </a:solidFill>
              </a:rPr>
              <a:t> 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FF99CC"/>
                </a:solidFill>
              </a:rPr>
              <a:t>      * vysoký krvný tlak          * stres</a:t>
            </a: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     * fajčenie                           * vysoká miera úzkosti</a:t>
            </a:r>
          </a:p>
          <a:p>
            <a:pPr marL="0" indent="0">
              <a:buNone/>
            </a:pPr>
            <a:r>
              <a:rPr lang="sk-SK" dirty="0">
                <a:solidFill>
                  <a:srgbClr val="FF99CC"/>
                </a:solidFill>
              </a:rPr>
              <a:t> </a:t>
            </a:r>
            <a:r>
              <a:rPr lang="sk-SK" dirty="0" smtClean="0">
                <a:solidFill>
                  <a:srgbClr val="FF99CC"/>
                </a:solidFill>
              </a:rPr>
              <a:t>     * obezita                               </a:t>
            </a:r>
            <a:r>
              <a:rPr lang="sk-SK" dirty="0" smtClean="0">
                <a:solidFill>
                  <a:schemeClr val="bg1"/>
                </a:solidFill>
              </a:rPr>
              <a:t>a pesimizmu 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      * cukrovka                        </a:t>
            </a:r>
            <a:r>
              <a:rPr lang="sk-SK" dirty="0" smtClean="0">
                <a:solidFill>
                  <a:srgbClr val="FF99CC"/>
                </a:solidFill>
              </a:rPr>
              <a:t>* iné škodlivé vplyvy</a:t>
            </a:r>
          </a:p>
          <a:p>
            <a:pPr marL="0" indent="0">
              <a:buNone/>
            </a:pPr>
            <a:r>
              <a:rPr lang="sk-SK" dirty="0">
                <a:solidFill>
                  <a:srgbClr val="FF99CC"/>
                </a:solidFill>
              </a:rPr>
              <a:t> </a:t>
            </a:r>
            <a:r>
              <a:rPr lang="sk-SK" dirty="0" smtClean="0">
                <a:solidFill>
                  <a:srgbClr val="FF99CC"/>
                </a:solidFill>
              </a:rPr>
              <a:t>     * vysoký cholesterol            z prostredia</a:t>
            </a: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     * úrazy hlavy</a:t>
            </a:r>
          </a:p>
          <a:p>
            <a:pPr marL="0" indent="0">
              <a:buNone/>
            </a:pPr>
            <a:r>
              <a:rPr lang="sk-SK" dirty="0">
                <a:solidFill>
                  <a:srgbClr val="CC99FF"/>
                </a:solidFill>
              </a:rPr>
              <a:t> </a:t>
            </a:r>
            <a:r>
              <a:rPr lang="sk-SK" dirty="0" smtClean="0">
                <a:solidFill>
                  <a:srgbClr val="CC99FF"/>
                </a:solidFill>
              </a:rPr>
              <a:t>     </a:t>
            </a:r>
            <a:endParaRPr lang="sk-SK" dirty="0">
              <a:solidFill>
                <a:srgbClr val="CC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4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Nájdi písmeno 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/>
              <a:t>MMMMMMMMMMMMMMMMMMMMMMMMMMMMMMMMMMMMNMMMM</a:t>
            </a:r>
            <a:br>
              <a:rPr lang="sk-SK" dirty="0"/>
            </a:br>
            <a:r>
              <a:rPr lang="sk-SK" dirty="0"/>
              <a:t>MMMMMMMMMMMMMMMMMMMMMMMMMMMMMMMMMMMMMMMMM</a:t>
            </a:r>
            <a:br>
              <a:rPr lang="sk-SK" dirty="0"/>
            </a:br>
            <a:r>
              <a:rPr lang="sk-SK" dirty="0"/>
              <a:t>MMMMMMMMMMMMMMMMMMMMMMMMMMMMMMMMMMMMMMMMM</a:t>
            </a:r>
            <a:br>
              <a:rPr lang="sk-SK" dirty="0"/>
            </a:br>
            <a:r>
              <a:rPr lang="sk-SK" dirty="0"/>
              <a:t>MMMMMMMMMMMMMMMMMMMMMMMMMMMMMMMMMMMMMMMMM</a:t>
            </a:r>
            <a:br>
              <a:rPr lang="sk-SK" dirty="0"/>
            </a:br>
            <a:r>
              <a:rPr lang="sk-SK" dirty="0"/>
              <a:t>MMMMMMMMMMMMMMMMMMMMMMMMMMMMMMMMMMMMMMMMM</a:t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336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sk-SK" sz="5400" b="1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Rozvoj príznakov</a:t>
            </a:r>
            <a:endParaRPr lang="sk-SK" sz="5400" b="1" dirty="0">
              <a:solidFill>
                <a:srgbClr val="FF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26828017"/>
              </p:ext>
            </p:extLst>
          </p:nvPr>
        </p:nvGraphicFramePr>
        <p:xfrm>
          <a:off x="539552" y="1397000"/>
          <a:ext cx="784887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34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Diagnostika</a:t>
            </a:r>
            <a:endParaRPr lang="sk-SK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7859216" cy="4413104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sk-SK" sz="4000" b="1" dirty="0" smtClean="0">
                <a:solidFill>
                  <a:srgbClr val="FF99CC"/>
                </a:solidFill>
              </a:rPr>
              <a:t>      Stanovuje sa </a:t>
            </a:r>
            <a:r>
              <a:rPr lang="sk-SK" sz="2200" b="1" dirty="0" smtClean="0">
                <a:solidFill>
                  <a:srgbClr val="FF99CC"/>
                </a:solidFill>
              </a:rPr>
              <a:t>(s </a:t>
            </a:r>
            <a:r>
              <a:rPr lang="sk-SK" sz="2200" b="1" dirty="0">
                <a:solidFill>
                  <a:srgbClr val="FF99CC"/>
                </a:solidFill>
              </a:rPr>
              <a:t>vysokou pravdepodobnosťou) </a:t>
            </a:r>
            <a:r>
              <a:rPr lang="sk-SK" sz="4000" b="1" dirty="0" smtClean="0">
                <a:solidFill>
                  <a:srgbClr val="FF99CC"/>
                </a:solidFill>
              </a:rPr>
              <a:t> na </a:t>
            </a:r>
            <a:r>
              <a:rPr lang="sk-SK" sz="4000" b="1" dirty="0">
                <a:solidFill>
                  <a:srgbClr val="FF99CC"/>
                </a:solidFill>
              </a:rPr>
              <a:t>základe klinických a laboratórnych vyšetrení. </a:t>
            </a:r>
          </a:p>
          <a:p>
            <a:pPr>
              <a:buFont typeface="Wingdings" pitchFamily="2" charset="2"/>
              <a:buNone/>
            </a:pPr>
            <a:r>
              <a:rPr lang="sk-SK" sz="4000" b="1" dirty="0">
                <a:solidFill>
                  <a:srgbClr val="FF99CC"/>
                </a:solidFill>
              </a:rPr>
              <a:t>	</a:t>
            </a:r>
            <a:r>
              <a:rPr lang="sk-SK" sz="4000" b="1" dirty="0" smtClean="0">
                <a:solidFill>
                  <a:srgbClr val="FF99CC"/>
                </a:solidFill>
              </a:rPr>
              <a:t>   Definitívnu </a:t>
            </a:r>
            <a:r>
              <a:rPr lang="sk-SK" sz="4000" b="1" dirty="0">
                <a:solidFill>
                  <a:srgbClr val="FF99CC"/>
                </a:solidFill>
              </a:rPr>
              <a:t>diagnózu je možné určiť až po smrti. </a:t>
            </a:r>
          </a:p>
          <a:p>
            <a:pPr>
              <a:buFont typeface="Wingdings" pitchFamily="2" charset="2"/>
              <a:buNone/>
            </a:pPr>
            <a:r>
              <a:rPr lang="sk-SK" sz="4000" b="1" dirty="0">
                <a:solidFill>
                  <a:srgbClr val="FF99CC"/>
                </a:solidFill>
              </a:rPr>
              <a:t>    </a:t>
            </a:r>
            <a:r>
              <a:rPr lang="sk-SK" sz="4000" b="1" dirty="0" smtClean="0">
                <a:solidFill>
                  <a:srgbClr val="FF99CC"/>
                </a:solidFill>
              </a:rPr>
              <a:t>  Čím </a:t>
            </a:r>
            <a:r>
              <a:rPr lang="sk-SK" sz="4000" b="1" dirty="0">
                <a:solidFill>
                  <a:srgbClr val="FF99CC"/>
                </a:solidFill>
              </a:rPr>
              <a:t>skôr je choroba diagnostikovaná, </a:t>
            </a:r>
          </a:p>
          <a:p>
            <a:pPr>
              <a:buFont typeface="Wingdings" pitchFamily="2" charset="2"/>
              <a:buNone/>
            </a:pPr>
            <a:r>
              <a:rPr lang="sk-SK" sz="4000" b="1" dirty="0">
                <a:solidFill>
                  <a:srgbClr val="FF99CC"/>
                </a:solidFill>
              </a:rPr>
              <a:t>	tým je väčšia šanca na zmiernenie jej priebehu.</a:t>
            </a:r>
          </a:p>
          <a:p>
            <a:pPr>
              <a:buFont typeface="Wingdings" pitchFamily="2" charset="2"/>
              <a:buNone/>
            </a:pPr>
            <a:r>
              <a:rPr lang="sk-SK" sz="4000" b="1" dirty="0" smtClean="0">
                <a:solidFill>
                  <a:srgbClr val="FF99CC"/>
                </a:solidFill>
              </a:rPr>
              <a:t>    ............................................................................</a:t>
            </a:r>
            <a:endParaRPr lang="sk-SK" sz="4000" b="1" dirty="0">
              <a:solidFill>
                <a:srgbClr val="FF99CC"/>
              </a:solidFill>
            </a:endParaRPr>
          </a:p>
          <a:p>
            <a:pPr>
              <a:buFont typeface="Wingdings" pitchFamily="2" charset="2"/>
              <a:buNone/>
            </a:pPr>
            <a:endParaRPr lang="sk-SK" sz="2800" b="1" dirty="0">
              <a:solidFill>
                <a:srgbClr val="FF99CC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sz="4000" b="1" dirty="0" smtClean="0">
                <a:solidFill>
                  <a:srgbClr val="FF99CC"/>
                </a:solidFill>
              </a:rPr>
              <a:t>      Zatiaľ </a:t>
            </a:r>
            <a:r>
              <a:rPr lang="sk-SK" sz="4000" b="1" dirty="0">
                <a:solidFill>
                  <a:srgbClr val="FF99CC"/>
                </a:solidFill>
              </a:rPr>
              <a:t>neliečiteľná, ale existujú lieky, ktoré spolu </a:t>
            </a:r>
            <a:r>
              <a:rPr lang="sk-SK" sz="4000" b="1" dirty="0" smtClean="0">
                <a:solidFill>
                  <a:srgbClr val="FF99CC"/>
                </a:solidFill>
              </a:rPr>
              <a:t>s </a:t>
            </a:r>
            <a:r>
              <a:rPr lang="sk-SK" sz="4000" b="1" dirty="0">
                <a:solidFill>
                  <a:srgbClr val="FF99CC"/>
                </a:solidFill>
              </a:rPr>
              <a:t>podpornou liečbou môžu vývoj </a:t>
            </a:r>
            <a:r>
              <a:rPr lang="sk-SK" sz="4000" b="1" dirty="0" smtClean="0">
                <a:solidFill>
                  <a:srgbClr val="FF99CC"/>
                </a:solidFill>
              </a:rPr>
              <a:t>ochorenia </a:t>
            </a:r>
            <a:r>
              <a:rPr lang="sk-SK" sz="4000" b="1" dirty="0">
                <a:solidFill>
                  <a:srgbClr val="FF99CC"/>
                </a:solidFill>
              </a:rPr>
              <a:t>spomaliť.</a:t>
            </a:r>
          </a:p>
        </p:txBody>
      </p:sp>
    </p:spTree>
    <p:extLst>
      <p:ext uri="{BB962C8B-B14F-4D97-AF65-F5344CB8AC3E}">
        <p14:creationId xmlns:p14="http://schemas.microsoft.com/office/powerpoint/2010/main" val="174986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liečba</a:t>
            </a:r>
            <a:endParaRPr lang="sk-SK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7467600" cy="4845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sz="3800" b="1" cap="all" dirty="0" smtClean="0">
                <a:solidFill>
                  <a:schemeClr val="bg1"/>
                </a:solidFill>
                <a:effectLst>
                  <a:reflection blurRad="12700" stA="28000" endPos="45000" dist="1003" dir="5400000" sy="-100000" algn="bl"/>
                </a:effectLst>
              </a:rPr>
              <a:t>M e d i k a m e n t ó z n a </a:t>
            </a:r>
          </a:p>
          <a:p>
            <a:pPr marL="0" indent="0">
              <a:buNone/>
            </a:pPr>
            <a:r>
              <a:rPr lang="sk-SK" sz="2800" b="1" dirty="0" smtClean="0">
                <a:solidFill>
                  <a:srgbClr val="FF99CC"/>
                </a:solidFill>
              </a:rPr>
              <a:t>lieky </a:t>
            </a:r>
            <a:r>
              <a:rPr lang="sk-SK" sz="2800" b="1" dirty="0">
                <a:solidFill>
                  <a:srgbClr val="FF99CC"/>
                </a:solidFill>
              </a:rPr>
              <a:t>spomaľujú zhoršovanie rozumových schopností a pomáhajú udržiavať sebestačnosť chorých.</a:t>
            </a:r>
          </a:p>
          <a:p>
            <a:pPr marL="0" indent="0">
              <a:buNone/>
            </a:pPr>
            <a:r>
              <a:rPr lang="sk-SK" sz="2800" b="1" cap="all" dirty="0">
                <a:solidFill>
                  <a:schemeClr val="bg1"/>
                </a:solidFill>
                <a:effectLst>
                  <a:reflection blurRad="12700" stA="28000" endPos="45000" dist="1003" dir="5400000" sy="-100000" algn="bl"/>
                </a:effectLst>
              </a:rPr>
              <a:t>		</a:t>
            </a:r>
            <a:endParaRPr lang="sk-SK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3800" b="1" cap="all" dirty="0" smtClean="0">
                <a:solidFill>
                  <a:srgbClr val="FF99CC"/>
                </a:solidFill>
                <a:effectLst>
                  <a:reflection blurRad="12700" stA="28000" endPos="45000" dist="1003" dir="5400000" sy="-100000" algn="bl"/>
                </a:effectLst>
              </a:rPr>
              <a:t>P o d p o r n á  </a:t>
            </a:r>
            <a:endParaRPr lang="sk-SK" sz="3800" b="1" dirty="0">
              <a:solidFill>
                <a:srgbClr val="FF99CC"/>
              </a:solidFill>
            </a:endParaRPr>
          </a:p>
          <a:p>
            <a:pPr marL="0" indent="0">
              <a:buNone/>
            </a:pPr>
            <a:r>
              <a:rPr lang="sk-SK" sz="2800" b="1" cap="all" dirty="0" err="1" smtClean="0">
                <a:solidFill>
                  <a:schemeClr val="bg1"/>
                </a:solidFill>
                <a:effectLst>
                  <a:reflection blurRad="12700" stA="28000" endPos="45000" dist="1003" dir="5400000" sy="-100000" algn="bl"/>
                </a:effectLst>
              </a:rPr>
              <a:t>Validizácia</a:t>
            </a:r>
            <a:r>
              <a:rPr lang="sk-SK" sz="2800" b="1" cap="all" dirty="0" smtClean="0">
                <a:solidFill>
                  <a:schemeClr val="bg1"/>
                </a:solidFill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sk-SK" sz="2800" b="1" cap="all" dirty="0" smtClean="0">
                <a:solidFill>
                  <a:srgbClr val="FF99CC"/>
                </a:solidFill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sk-SK" sz="2800" b="1" dirty="0">
                <a:solidFill>
                  <a:srgbClr val="FF99CC"/>
                </a:solidFill>
              </a:rPr>
              <a:t>špecifický spôsob komunikácie s chorým zameraný na jeho vnútorné prežívanie.</a:t>
            </a:r>
          </a:p>
          <a:p>
            <a:pPr marL="0" indent="0">
              <a:buNone/>
            </a:pPr>
            <a:r>
              <a:rPr lang="sk-SK" sz="2800" b="1" cap="all" dirty="0" err="1">
                <a:solidFill>
                  <a:schemeClr val="bg1"/>
                </a:solidFill>
                <a:effectLst>
                  <a:reflection blurRad="12700" stA="28000" endPos="45000" dist="1003" dir="5400000" sy="-100000" algn="bl"/>
                </a:effectLst>
              </a:rPr>
              <a:t>Reminiscenčná</a:t>
            </a:r>
            <a:r>
              <a:rPr lang="sk-SK" sz="2800" b="1" cap="all" dirty="0">
                <a:solidFill>
                  <a:schemeClr val="bg1"/>
                </a:solidFill>
                <a:effectLst>
                  <a:reflection blurRad="12700" stA="28000" endPos="45000" dist="1003" dir="5400000" sy="-100000" algn="bl"/>
                </a:effectLst>
              </a:rPr>
              <a:t> terapia  </a:t>
            </a:r>
            <a:r>
              <a:rPr lang="sk-SK" sz="2800" b="1" dirty="0">
                <a:solidFill>
                  <a:srgbClr val="FF99CC"/>
                </a:solidFill>
              </a:rPr>
              <a:t>terapeutická práca so spomienkami</a:t>
            </a:r>
          </a:p>
          <a:p>
            <a:pPr marL="0" indent="0">
              <a:buNone/>
            </a:pPr>
            <a:r>
              <a:rPr lang="sk-SK" sz="2800" b="1" cap="all" dirty="0" smtClean="0">
                <a:solidFill>
                  <a:schemeClr val="bg1"/>
                </a:solidFill>
                <a:effectLst>
                  <a:reflection blurRad="12700" stA="28000" endPos="45000" dist="1003" dir="5400000" sy="-100000" algn="bl"/>
                </a:effectLst>
              </a:rPr>
              <a:t>Stimulácia </a:t>
            </a:r>
            <a:r>
              <a:rPr lang="sk-SK" sz="2800" b="1" dirty="0">
                <a:solidFill>
                  <a:srgbClr val="FF99CC"/>
                </a:solidFill>
              </a:rPr>
              <a:t>aktivizácia prostredníctvom prostredia, terapia orientovaná na realitu, hry s pamäťou, tanečná terapia, prechádzky...</a:t>
            </a:r>
          </a:p>
        </p:txBody>
      </p:sp>
    </p:spTree>
    <p:extLst>
      <p:ext uri="{BB962C8B-B14F-4D97-AF65-F5344CB8AC3E}">
        <p14:creationId xmlns:p14="http://schemas.microsoft.com/office/powerpoint/2010/main" val="38459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prevencia</a:t>
            </a:r>
            <a:endParaRPr lang="sk-SK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67543" y="1844824"/>
            <a:ext cx="7772341" cy="4413104"/>
          </a:xfrm>
        </p:spPr>
        <p:txBody>
          <a:bodyPr>
            <a:normAutofit fontScale="92500"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Tréning pamäti</a:t>
            </a:r>
          </a:p>
          <a:p>
            <a:pPr marL="0" indent="0">
              <a:buNone/>
            </a:pPr>
            <a:r>
              <a:rPr lang="sk-SK" b="1" dirty="0">
                <a:solidFill>
                  <a:srgbClr val="FF99CC"/>
                </a:solidFill>
              </a:rPr>
              <a:t> </a:t>
            </a:r>
            <a:r>
              <a:rPr lang="sk-SK" b="1" dirty="0" smtClean="0">
                <a:solidFill>
                  <a:srgbClr val="FF99CC"/>
                </a:solidFill>
              </a:rPr>
              <a:t>   - čítanie, lúštenie krížoviek, pexeso, detské hry...</a:t>
            </a:r>
          </a:p>
          <a:p>
            <a:pPr marL="0" indent="0">
              <a:buNone/>
            </a:pPr>
            <a:r>
              <a:rPr lang="sk-SK" b="1" dirty="0">
                <a:solidFill>
                  <a:srgbClr val="FF99CC"/>
                </a:solidFill>
              </a:rPr>
              <a:t> </a:t>
            </a:r>
            <a:r>
              <a:rPr lang="sk-SK" b="1" dirty="0" smtClean="0">
                <a:solidFill>
                  <a:srgbClr val="FF99CC"/>
                </a:solidFill>
              </a:rPr>
              <a:t>   - komunikácia s ľuďmi</a:t>
            </a:r>
          </a:p>
          <a:p>
            <a:pPr marL="0" indent="0">
              <a:buNone/>
            </a:pPr>
            <a:r>
              <a:rPr lang="sk-SK" b="1" dirty="0">
                <a:solidFill>
                  <a:srgbClr val="FF99CC"/>
                </a:solidFill>
              </a:rPr>
              <a:t> </a:t>
            </a:r>
            <a:r>
              <a:rPr lang="sk-SK" b="1" dirty="0" smtClean="0">
                <a:solidFill>
                  <a:srgbClr val="FF99CC"/>
                </a:solidFill>
              </a:rPr>
              <a:t>   - pobyt na slnku,</a:t>
            </a:r>
          </a:p>
          <a:p>
            <a:pPr marL="0" indent="0">
              <a:buNone/>
            </a:pPr>
            <a:r>
              <a:rPr lang="sk-SK" b="1" dirty="0">
                <a:solidFill>
                  <a:srgbClr val="FF99CC"/>
                </a:solidFill>
              </a:rPr>
              <a:t> </a:t>
            </a:r>
            <a:r>
              <a:rPr lang="sk-SK" b="1" dirty="0" smtClean="0">
                <a:solidFill>
                  <a:srgbClr val="FF99CC"/>
                </a:solidFill>
              </a:rPr>
              <a:t>   - pohybová aktivita – chôdza,</a:t>
            </a:r>
          </a:p>
          <a:p>
            <a:pPr marL="0" indent="0">
              <a:buNone/>
            </a:pPr>
            <a:r>
              <a:rPr lang="sk-SK" b="1" dirty="0">
                <a:solidFill>
                  <a:srgbClr val="FF99CC"/>
                </a:solidFill>
              </a:rPr>
              <a:t> </a:t>
            </a:r>
            <a:r>
              <a:rPr lang="sk-SK" b="1" dirty="0" smtClean="0">
                <a:solidFill>
                  <a:srgbClr val="FF99CC"/>
                </a:solidFill>
              </a:rPr>
              <a:t>   - kvalitná strava, </a:t>
            </a:r>
          </a:p>
          <a:p>
            <a:pPr marL="0" indent="0">
              <a:buNone/>
            </a:pPr>
            <a:r>
              <a:rPr lang="sk-SK" b="1" dirty="0">
                <a:solidFill>
                  <a:srgbClr val="FF99CC"/>
                </a:solidFill>
              </a:rPr>
              <a:t> </a:t>
            </a:r>
            <a:r>
              <a:rPr lang="sk-SK" b="1" dirty="0" smtClean="0">
                <a:solidFill>
                  <a:srgbClr val="FF99CC"/>
                </a:solidFill>
              </a:rPr>
              <a:t>   - pitný režim</a:t>
            </a:r>
          </a:p>
          <a:p>
            <a:pPr marL="0" indent="0">
              <a:buNone/>
            </a:pPr>
            <a:r>
              <a:rPr lang="sk-SK" b="1" dirty="0">
                <a:solidFill>
                  <a:srgbClr val="FF99CC"/>
                </a:solidFill>
              </a:rPr>
              <a:t> </a:t>
            </a:r>
            <a:r>
              <a:rPr lang="sk-SK" b="1" dirty="0" smtClean="0">
                <a:solidFill>
                  <a:srgbClr val="FF99CC"/>
                </a:solidFill>
              </a:rPr>
              <a:t>   </a:t>
            </a:r>
          </a:p>
          <a:p>
            <a:r>
              <a:rPr lang="sk-SK" b="1" dirty="0" err="1" smtClean="0">
                <a:solidFill>
                  <a:schemeClr val="bg1"/>
                </a:solidFill>
              </a:rPr>
              <a:t>Kongitívna</a:t>
            </a:r>
            <a:r>
              <a:rPr lang="sk-SK" b="1" dirty="0" smtClean="0">
                <a:solidFill>
                  <a:schemeClr val="bg1"/>
                </a:solidFill>
              </a:rPr>
              <a:t> rehabilitácia </a:t>
            </a:r>
            <a:r>
              <a:rPr lang="sk-SK" b="1" dirty="0" smtClean="0">
                <a:solidFill>
                  <a:srgbClr val="FF99CC"/>
                </a:solidFill>
              </a:rPr>
              <a:t>– modifikovaný tréning pamäti – iba pre ľudí s nižším stupňom choroby</a:t>
            </a:r>
            <a:endParaRPr lang="sk-SK" b="1" dirty="0">
              <a:solidFill>
                <a:srgbClr val="FF99CC"/>
              </a:solidFill>
            </a:endParaRPr>
          </a:p>
        </p:txBody>
      </p:sp>
      <p:pic>
        <p:nvPicPr>
          <p:cNvPr id="4" name="Picture 14" descr="http://i.sme.sk/cdata/1/50/5027451/alzh_peti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2875797" cy="197471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1143000"/>
          </a:xfrm>
        </p:spPr>
        <p:txBody>
          <a:bodyPr>
            <a:normAutofit/>
          </a:bodyPr>
          <a:lstStyle/>
          <a:p>
            <a:r>
              <a:rPr lang="sk-SK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komunikácia</a:t>
            </a:r>
            <a:endParaRPr lang="sk-SK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115616" y="1700808"/>
            <a:ext cx="6747520" cy="441310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b="1" i="1" dirty="0">
                <a:solidFill>
                  <a:srgbClr val="FF99CC"/>
                </a:solidFill>
              </a:rPr>
              <a:t>Čo si mal dnes na obed?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sk-SK" sz="2400" b="1" i="1" dirty="0">
                <a:solidFill>
                  <a:schemeClr val="bg2"/>
                </a:solidFill>
                <a:sym typeface="Wingdings" pitchFamily="2" charset="2"/>
              </a:rPr>
              <a:t> </a:t>
            </a:r>
            <a:r>
              <a:rPr lang="sk-SK" sz="2400" b="1" i="1" dirty="0">
                <a:solidFill>
                  <a:schemeClr val="bg2"/>
                </a:solidFill>
              </a:rPr>
              <a:t>Ako ti dnes chutil obed?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b="1" i="1" dirty="0">
                <a:solidFill>
                  <a:srgbClr val="FF99CC"/>
                </a:solidFill>
              </a:rPr>
              <a:t>Koľko je hodín?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sk-SK" sz="2400" b="1" i="1" dirty="0">
                <a:solidFill>
                  <a:schemeClr val="bg2"/>
                </a:solidFill>
                <a:sym typeface="Wingdings" pitchFamily="2" charset="2"/>
              </a:rPr>
              <a:t>  </a:t>
            </a:r>
            <a:r>
              <a:rPr lang="sk-SK" sz="2400" b="1" i="1" dirty="0">
                <a:solidFill>
                  <a:schemeClr val="bg2"/>
                </a:solidFill>
              </a:rPr>
              <a:t>Ako ten dnešný deň rýchlo letí, však?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b="1" i="1" dirty="0">
                <a:solidFill>
                  <a:srgbClr val="FF99CC"/>
                </a:solidFill>
              </a:rPr>
              <a:t>Čo by si mal chuť robiť?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sk-SK" sz="2400" b="1" i="1" dirty="0">
                <a:solidFill>
                  <a:schemeClr val="bg2"/>
                </a:solidFill>
                <a:sym typeface="Wingdings" pitchFamily="2" charset="2"/>
              </a:rPr>
              <a:t>  </a:t>
            </a:r>
            <a:r>
              <a:rPr lang="sk-SK" sz="2400" b="1" i="1" dirty="0">
                <a:solidFill>
                  <a:schemeClr val="bg2"/>
                </a:solidFill>
              </a:rPr>
              <a:t>Mal by si sa chuť poprechádzať?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b="1" i="1" dirty="0">
                <a:solidFill>
                  <a:srgbClr val="FF99CC"/>
                </a:solidFill>
              </a:rPr>
              <a:t>Vieš, kto som?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sk-SK" sz="2400" b="1" i="1" dirty="0">
                <a:solidFill>
                  <a:schemeClr val="bg2"/>
                </a:solidFill>
                <a:sym typeface="Wingdings" pitchFamily="2" charset="2"/>
              </a:rPr>
              <a:t> </a:t>
            </a:r>
            <a:r>
              <a:rPr lang="sk-SK" sz="2400" b="1" i="1" dirty="0">
                <a:solidFill>
                  <a:schemeClr val="bg2"/>
                </a:solidFill>
              </a:rPr>
              <a:t>Ahoj, som rad/a, že ťa vidím.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b="1" i="1" dirty="0">
                <a:solidFill>
                  <a:srgbClr val="FF99CC"/>
                </a:solidFill>
              </a:rPr>
              <a:t>Už si mi to hovoril.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sk-SK" sz="2400" b="1" i="1" dirty="0">
                <a:solidFill>
                  <a:schemeClr val="bg2"/>
                </a:solidFill>
                <a:sym typeface="Wingdings" pitchFamily="2" charset="2"/>
              </a:rPr>
              <a:t> </a:t>
            </a:r>
            <a:r>
              <a:rPr lang="sk-SK" sz="2400" b="1" i="1" dirty="0">
                <a:solidFill>
                  <a:schemeClr val="bg2"/>
                </a:solidFill>
              </a:rPr>
              <a:t>To je zaujímavé, nevedel/a som o tom.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sz="2000" b="1" i="1" dirty="0">
                <a:solidFill>
                  <a:srgbClr val="FF99CC"/>
                </a:solidFill>
              </a:rPr>
              <a:t>Aký druh hudby máš rád?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sk-SK" sz="2400" b="1" i="1" dirty="0">
                <a:solidFill>
                  <a:schemeClr val="bg2"/>
                </a:solidFill>
                <a:sym typeface="Wingdings" pitchFamily="2" charset="2"/>
              </a:rPr>
              <a:t> </a:t>
            </a:r>
            <a:r>
              <a:rPr lang="sk-SK" sz="2400" b="1" i="1" dirty="0">
                <a:solidFill>
                  <a:schemeClr val="bg2"/>
                </a:solidFill>
              </a:rPr>
              <a:t>Chceš počúvať hudbu?</a:t>
            </a:r>
          </a:p>
        </p:txBody>
      </p:sp>
    </p:spTree>
    <p:extLst>
      <p:ext uri="{BB962C8B-B14F-4D97-AF65-F5344CB8AC3E}">
        <p14:creationId xmlns:p14="http://schemas.microsoft.com/office/powerpoint/2010/main" val="363881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982" y="260648"/>
            <a:ext cx="7920880" cy="1143000"/>
          </a:xfrm>
        </p:spPr>
        <p:txBody>
          <a:bodyPr>
            <a:noAutofit/>
          </a:bodyPr>
          <a:lstStyle/>
          <a:p>
            <a:r>
              <a:rPr lang="sk-SK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Nezvratný proces starnutia</a:t>
            </a:r>
            <a:endParaRPr lang="sk-SK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r="19105"/>
          <a:stretch/>
        </p:blipFill>
        <p:spPr bwMode="auto">
          <a:xfrm>
            <a:off x="2493191" y="2060848"/>
            <a:ext cx="1975136" cy="18782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4" r="17443"/>
          <a:stretch/>
        </p:blipFill>
        <p:spPr bwMode="auto">
          <a:xfrm>
            <a:off x="611560" y="1556792"/>
            <a:ext cx="2017321" cy="18761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r="19287"/>
          <a:stretch/>
        </p:blipFill>
        <p:spPr bwMode="auto">
          <a:xfrm>
            <a:off x="4211960" y="1666626"/>
            <a:ext cx="2129351" cy="18661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 r="19963"/>
          <a:stretch/>
        </p:blipFill>
        <p:spPr bwMode="auto">
          <a:xfrm>
            <a:off x="6156176" y="2060848"/>
            <a:ext cx="2219901" cy="190393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3" r="17531"/>
          <a:stretch/>
        </p:blipFill>
        <p:spPr bwMode="auto">
          <a:xfrm>
            <a:off x="2483768" y="4653136"/>
            <a:ext cx="2058654" cy="17693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3" r="18139"/>
          <a:stretch/>
        </p:blipFill>
        <p:spPr bwMode="auto">
          <a:xfrm>
            <a:off x="611560" y="4149080"/>
            <a:ext cx="1976352" cy="17693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r="19462"/>
          <a:stretch/>
        </p:blipFill>
        <p:spPr bwMode="auto">
          <a:xfrm>
            <a:off x="4435998" y="4077072"/>
            <a:ext cx="1930805" cy="1764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8" r="18570"/>
          <a:stretch/>
        </p:blipFill>
        <p:spPr bwMode="auto">
          <a:xfrm>
            <a:off x="6306544" y="4653136"/>
            <a:ext cx="1819291" cy="17690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6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97152"/>
            <a:ext cx="7920880" cy="1143000"/>
          </a:xfrm>
        </p:spPr>
        <p:txBody>
          <a:bodyPr>
            <a:noAutofit/>
          </a:bodyPr>
          <a:lstStyle/>
          <a:p>
            <a:r>
              <a:rPr lang="sk-SK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</a:t>
            </a:r>
            <a:r>
              <a:rPr lang="sk-SK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AKUJEM</a:t>
            </a:r>
            <a:br>
              <a:rPr lang="sk-SK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</a:t>
            </a:r>
            <a:br>
              <a:rPr lang="sk-SK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POZORNOSŤ</a:t>
            </a:r>
            <a:endParaRPr lang="sk-SK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683568" y="1556792"/>
            <a:ext cx="7200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bg1"/>
                </a:solidFill>
              </a:rPr>
              <a:t>„V  STAROBE</a:t>
            </a:r>
          </a:p>
          <a:p>
            <a:pPr algn="ctr"/>
            <a:r>
              <a:rPr lang="sk-SK" b="1" dirty="0" smtClean="0">
                <a:solidFill>
                  <a:schemeClr val="bg1"/>
                </a:solidFill>
              </a:rPr>
              <a:t> NIET  KRAJŠEJ  ÚTECHY  AKO  VEDOMIE, </a:t>
            </a:r>
          </a:p>
          <a:p>
            <a:pPr algn="ctr"/>
            <a:r>
              <a:rPr lang="sk-SK" b="1" dirty="0" smtClean="0">
                <a:solidFill>
                  <a:schemeClr val="bg1"/>
                </a:solidFill>
              </a:rPr>
              <a:t>ŽE  CELÚ  SILU  MLADOSTI </a:t>
            </a:r>
          </a:p>
          <a:p>
            <a:pPr algn="ctr"/>
            <a:r>
              <a:rPr lang="sk-SK" b="1" dirty="0" smtClean="0">
                <a:solidFill>
                  <a:schemeClr val="bg1"/>
                </a:solidFill>
              </a:rPr>
              <a:t>SME  VENOVALI  DIELU,</a:t>
            </a:r>
          </a:p>
          <a:p>
            <a:pPr algn="ctr"/>
            <a:r>
              <a:rPr lang="sk-SK" b="1" dirty="0" smtClean="0">
                <a:solidFill>
                  <a:schemeClr val="bg1"/>
                </a:solidFill>
              </a:rPr>
              <a:t>KTORÉ  NEZOSTARNE.“ </a:t>
            </a:r>
          </a:p>
          <a:p>
            <a:pPr algn="ctr"/>
            <a:endParaRPr lang="sk-SK" sz="2000" b="1" dirty="0">
              <a:solidFill>
                <a:schemeClr val="bg1"/>
              </a:solidFill>
            </a:endParaRPr>
          </a:p>
          <a:p>
            <a:pPr algn="ctr"/>
            <a:r>
              <a:rPr lang="sk-SK" sz="1400" b="1" dirty="0" smtClean="0">
                <a:solidFill>
                  <a:schemeClr val="bg1"/>
                </a:solidFill>
              </a:rPr>
              <a:t>ARTHUR SCHOPENHAUER </a:t>
            </a:r>
          </a:p>
          <a:p>
            <a:pPr algn="ctr"/>
            <a:r>
              <a:rPr lang="sk-SK" sz="1400" b="1" dirty="0" smtClean="0">
                <a:solidFill>
                  <a:schemeClr val="bg1"/>
                </a:solidFill>
              </a:rPr>
              <a:t>NEMECKÝ FILOZOF 1788 - 1860</a:t>
            </a:r>
            <a:endParaRPr lang="sk-SK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1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4680520" cy="1143000"/>
          </a:xfrm>
        </p:spPr>
        <p:txBody>
          <a:bodyPr>
            <a:noAutofit/>
          </a:bodyPr>
          <a:lstStyle/>
          <a:p>
            <a:r>
              <a:rPr lang="sk-SK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Alzheimerova</a:t>
            </a:r>
            <a:r>
              <a:rPr lang="sk-SK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sk-SK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choroba</a:t>
            </a:r>
            <a:endParaRPr lang="sk-SK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21280796"/>
              </p:ext>
            </p:extLst>
          </p:nvPr>
        </p:nvGraphicFramePr>
        <p:xfrm>
          <a:off x="1043608" y="404664"/>
          <a:ext cx="792088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0" name="Picture 4" descr="http://www.alzheimerpt.cz/www_sko/upload/Image/alzheimer2-500x412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3189510" cy="26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72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Nájdi písmeno C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b="1" dirty="0"/>
              <a:t>1.Volným </a:t>
            </a:r>
            <a:r>
              <a:rPr lang="sk-SK" b="1" dirty="0" err="1"/>
              <a:t>okem</a:t>
            </a:r>
            <a:r>
              <a:rPr lang="sk-SK" b="1" dirty="0"/>
              <a:t> </a:t>
            </a:r>
            <a:r>
              <a:rPr lang="sk-SK" b="1" dirty="0" err="1"/>
              <a:t>najdi</a:t>
            </a:r>
            <a:r>
              <a:rPr lang="sk-SK" b="1" dirty="0"/>
              <a:t> v 1. obrázku </a:t>
            </a:r>
            <a:r>
              <a:rPr lang="sk-SK" b="1" dirty="0" err="1"/>
              <a:t>mezi</a:t>
            </a:r>
            <a:r>
              <a:rPr lang="sk-SK" b="1" dirty="0"/>
              <a:t> samými 0 písmeno C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>OOOOOOOOOOOOOOOOOOOOOOOOOOOOOOOOOOOOOOOOOOOOOOOOOO O</a:t>
            </a:r>
            <a:br>
              <a:rPr lang="sk-SK" dirty="0"/>
            </a:br>
            <a:r>
              <a:rPr lang="sk-SK" dirty="0"/>
              <a:t>OOOOOOOOOOOOOOOOOOOOOOOOOOOOOOOOOOOOOOOOOOOOOOOOOO O</a:t>
            </a:r>
            <a:br>
              <a:rPr lang="sk-SK" dirty="0"/>
            </a:br>
            <a:r>
              <a:rPr lang="sk-SK" dirty="0"/>
              <a:t>OOOOOOOOOOOOOOOOOOOOOOOOOOOOOOOOOOOOOOOOOOOOOOOOOO O</a:t>
            </a:r>
            <a:br>
              <a:rPr lang="sk-SK" dirty="0"/>
            </a:br>
            <a:r>
              <a:rPr lang="sk-SK" dirty="0"/>
              <a:t>OOOOOOOOOOOOOOOOOOOOOOOOOOOOOOOOOOOOOOOOOOOOOOOOOO O</a:t>
            </a:r>
            <a:br>
              <a:rPr lang="sk-SK" dirty="0"/>
            </a:br>
            <a:r>
              <a:rPr lang="sk-SK" dirty="0"/>
              <a:t>OOOOOOOOOOOOOOOOOOOOOOOOOOOOOOOOOOOOOOOOOOOOOOOOOO O</a:t>
            </a:r>
            <a:br>
              <a:rPr lang="sk-SK" dirty="0"/>
            </a:br>
            <a:r>
              <a:rPr lang="sk-SK" dirty="0"/>
              <a:t>OOOOOOOOOOOOOOOOOOOOOOOOOOOOOOOOOOOOOOOOOOOOOOOOOO O</a:t>
            </a:r>
            <a:br>
              <a:rPr lang="sk-SK" dirty="0"/>
            </a:br>
            <a:r>
              <a:rPr lang="sk-SK" dirty="0"/>
              <a:t>OOOOOOOOOOOOOOOOOOOOOOOOOOOOOOOOOOOCOOOOOOOOOOOOOO O</a:t>
            </a:r>
            <a:br>
              <a:rPr lang="sk-SK" dirty="0"/>
            </a:br>
            <a:r>
              <a:rPr lang="sk-SK" dirty="0"/>
              <a:t>OOOOOOOOOOOOOOOOOOOOOOOOOOOOOOOOOOOOOOOOOOOOOOOOOO O</a:t>
            </a:r>
            <a:br>
              <a:rPr lang="sk-SK" dirty="0"/>
            </a:br>
            <a:r>
              <a:rPr lang="sk-SK" dirty="0"/>
              <a:t>OOOOOOOOOOOOOOOOOOOOOOOOOOOOOOOOOOOOOOOOOOOOOOOOOO O</a:t>
            </a:r>
            <a:br>
              <a:rPr lang="sk-SK" dirty="0"/>
            </a:br>
            <a:r>
              <a:rPr lang="sk-SK" dirty="0"/>
              <a:t>OOOOOOOOOOOOOOOOOOOOOOOOOOOOOOOOOOOOOOOOOOOOOOOOOO O</a:t>
            </a:r>
          </a:p>
        </p:txBody>
      </p:sp>
    </p:spTree>
    <p:extLst>
      <p:ext uri="{BB962C8B-B14F-4D97-AF65-F5344CB8AC3E}">
        <p14:creationId xmlns:p14="http://schemas.microsoft.com/office/powerpoint/2010/main" val="3959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sk-SK" sz="6000" b="1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Štatistika</a:t>
            </a:r>
            <a:endParaRPr lang="sk-SK" sz="6000" b="1" dirty="0">
              <a:solidFill>
                <a:srgbClr val="FF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Vývojový diagram: alternatívny proces 5"/>
          <p:cNvSpPr/>
          <p:nvPr/>
        </p:nvSpPr>
        <p:spPr>
          <a:xfrm>
            <a:off x="566844" y="1844824"/>
            <a:ext cx="7488832" cy="612648"/>
          </a:xfrm>
          <a:prstGeom prst="flowChartAlternateProcess">
            <a:avLst/>
          </a:prstGeom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k-SK" sz="2400" b="1" dirty="0">
                <a:solidFill>
                  <a:srgbClr val="AC0056"/>
                </a:solidFill>
              </a:rPr>
              <a:t>na celom svete trpí až 30 miliónov ľudí </a:t>
            </a:r>
            <a:endParaRPr lang="sk-SK" sz="2400" dirty="0">
              <a:solidFill>
                <a:srgbClr val="AC0056"/>
              </a:solidFill>
            </a:endParaRPr>
          </a:p>
        </p:txBody>
      </p:sp>
      <p:sp>
        <p:nvSpPr>
          <p:cNvPr id="7" name="Vývojový diagram: alternatívny proces 6"/>
          <p:cNvSpPr/>
          <p:nvPr/>
        </p:nvSpPr>
        <p:spPr>
          <a:xfrm>
            <a:off x="596269" y="2708920"/>
            <a:ext cx="7488832" cy="612648"/>
          </a:xfrm>
          <a:prstGeom prst="flowChartAlternateProcess">
            <a:avLst/>
          </a:prstGeom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k-SK" sz="2400" b="1" dirty="0">
                <a:solidFill>
                  <a:srgbClr val="AC0056"/>
                </a:solidFill>
              </a:rPr>
              <a:t>na Slovensku ich trpí 50 – 60 tisíc ľudí</a:t>
            </a:r>
            <a:endParaRPr lang="sk-SK" sz="2400" dirty="0">
              <a:solidFill>
                <a:srgbClr val="AC0056"/>
              </a:solidFill>
            </a:endParaRPr>
          </a:p>
        </p:txBody>
      </p:sp>
      <p:sp>
        <p:nvSpPr>
          <p:cNvPr id="9" name="Vývojový diagram: alternatívny proces 8"/>
          <p:cNvSpPr/>
          <p:nvPr/>
        </p:nvSpPr>
        <p:spPr>
          <a:xfrm>
            <a:off x="571748" y="3573016"/>
            <a:ext cx="7488832" cy="918176"/>
          </a:xfrm>
          <a:prstGeom prst="flowChartAlternateProcess">
            <a:avLst/>
          </a:prstGeom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k-SK" sz="2400" b="1" dirty="0">
                <a:solidFill>
                  <a:srgbClr val="AC00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dotýka sa 150–200 tisíc rodinných príslušníkov a opatrovateľov</a:t>
            </a:r>
            <a:endParaRPr lang="sk-SK" sz="2400" dirty="0">
              <a:solidFill>
                <a:srgbClr val="AC00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Vývojový diagram: alternatívny proces 9"/>
          <p:cNvSpPr/>
          <p:nvPr/>
        </p:nvSpPr>
        <p:spPr>
          <a:xfrm>
            <a:off x="566844" y="4797152"/>
            <a:ext cx="7488832" cy="1221352"/>
          </a:xfrm>
          <a:prstGeom prst="flowChartAlternateProcess">
            <a:avLst/>
          </a:prstGeom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k-SK" sz="2400" b="1" dirty="0" smtClean="0">
                <a:solidFill>
                  <a:srgbClr val="AC00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Objavuje sa najčastejšie u ľudí starších ako 65 rokov, s mierne častejším výskytom u žien ako u mužov</a:t>
            </a:r>
            <a:endParaRPr lang="sk-SK" sz="2400" b="1" dirty="0">
              <a:solidFill>
                <a:srgbClr val="AC00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911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Varovné signály</a:t>
            </a:r>
            <a:endParaRPr lang="sk-SK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931224" cy="5061176"/>
          </a:xfrm>
          <a:solidFill>
            <a:schemeClr val="tx2">
              <a:lumMod val="95000"/>
              <a:lumOff val="5000"/>
            </a:schemeClr>
          </a:solidFill>
          <a:ln>
            <a:solidFill>
              <a:srgbClr val="AC0056"/>
            </a:solidFill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endParaRPr lang="sk-SK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sk-SK" b="1" dirty="0" smtClean="0">
                <a:solidFill>
                  <a:schemeClr val="bg1"/>
                </a:solidFill>
              </a:rPr>
              <a:t>Strata </a:t>
            </a:r>
            <a:r>
              <a:rPr lang="sk-SK" b="1" dirty="0">
                <a:solidFill>
                  <a:schemeClr val="bg1"/>
                </a:solidFill>
              </a:rPr>
              <a:t>pamäti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dirty="0">
                <a:solidFill>
                  <a:srgbClr val="FF99CC"/>
                </a:solidFill>
              </a:rPr>
              <a:t>    </a:t>
            </a:r>
            <a:r>
              <a:rPr lang="sk-SK" dirty="0" smtClean="0">
                <a:solidFill>
                  <a:srgbClr val="FF99CC"/>
                </a:solidFill>
              </a:rPr>
              <a:t>(</a:t>
            </a:r>
            <a:r>
              <a:rPr lang="sk-SK" dirty="0">
                <a:solidFill>
                  <a:srgbClr val="FF99CC"/>
                </a:solidFill>
              </a:rPr>
              <a:t>postihnutý človek zabúda mená svojich blízkych, nedávne udalosti a informácie, i keď spočiatku je schopný spomínať si detailne na udalosti zo svojho detstva, mladosti)</a:t>
            </a:r>
          </a:p>
          <a:p>
            <a:pPr>
              <a:lnSpc>
                <a:spcPct val="90000"/>
              </a:lnSpc>
            </a:pPr>
            <a:r>
              <a:rPr lang="sk-SK" b="1" dirty="0">
                <a:solidFill>
                  <a:schemeClr val="bg1"/>
                </a:solidFill>
              </a:rPr>
              <a:t>Ťažkosti s vykonávaním bežných prác</a:t>
            </a:r>
            <a:r>
              <a:rPr lang="sk-SK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dirty="0">
                <a:solidFill>
                  <a:srgbClr val="FF99CC"/>
                </a:solidFill>
              </a:rPr>
              <a:t>	(varenie, upratovanie, prestanú sa venovať záľubám a koníčkom)</a:t>
            </a:r>
          </a:p>
          <a:p>
            <a:pPr>
              <a:lnSpc>
                <a:spcPct val="90000"/>
              </a:lnSpc>
            </a:pPr>
            <a:r>
              <a:rPr lang="sk-SK" b="1" dirty="0">
                <a:solidFill>
                  <a:schemeClr val="bg1"/>
                </a:solidFill>
              </a:rPr>
              <a:t>Problémy s rečou</a:t>
            </a:r>
            <a:r>
              <a:rPr lang="sk-SK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dirty="0">
                <a:solidFill>
                  <a:srgbClr val="FF99CC"/>
                </a:solidFill>
              </a:rPr>
              <a:t>	(postihnutý pri rozhovore často hľadá správny výraz, zabúda vhodné slová, stratí schopnosť plynulo sa vyjadrovať, jeho reč sa stane nezrozumiteľnou)</a:t>
            </a:r>
          </a:p>
          <a:p>
            <a:pPr>
              <a:lnSpc>
                <a:spcPct val="90000"/>
              </a:lnSpc>
            </a:pPr>
            <a:r>
              <a:rPr lang="sk-SK" b="1" dirty="0">
                <a:solidFill>
                  <a:schemeClr val="bg1"/>
                </a:solidFill>
              </a:rPr>
              <a:t>Zhoršená orientácia v čase a priestore</a:t>
            </a:r>
            <a:r>
              <a:rPr lang="sk-SK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dirty="0">
                <a:solidFill>
                  <a:srgbClr val="FF99CC"/>
                </a:solidFill>
              </a:rPr>
              <a:t>	(nespomenú si, aký je mesiac, rok, sú dezorientovaní, nevedia nájsť známu cestu domov, nepoznajú svoju adresu ...)</a:t>
            </a:r>
          </a:p>
          <a:p>
            <a:pPr>
              <a:lnSpc>
                <a:spcPct val="90000"/>
              </a:lnSpc>
            </a:pPr>
            <a:r>
              <a:rPr lang="sk-SK" b="1" dirty="0">
                <a:solidFill>
                  <a:schemeClr val="bg1"/>
                </a:solidFill>
              </a:rPr>
              <a:t>Zhoršujúca sa schopnosť úsudku</a:t>
            </a:r>
            <a:r>
              <a:rPr lang="sk-SK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dirty="0">
                <a:solidFill>
                  <a:srgbClr val="FF99CC"/>
                </a:solidFill>
              </a:rPr>
              <a:t>	(postihnutí nesprávne hodnotia rôzne situácie, napr. užívanie liekov, nedostatočne sa oblečú v chladnom počasí)</a:t>
            </a:r>
          </a:p>
        </p:txBody>
      </p:sp>
    </p:spTree>
    <p:extLst>
      <p:ext uri="{BB962C8B-B14F-4D97-AF65-F5344CB8AC3E}">
        <p14:creationId xmlns:p14="http://schemas.microsoft.com/office/powerpoint/2010/main" val="242246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Varovné signály</a:t>
            </a:r>
            <a:endParaRPr lang="sk-SK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931224" cy="5061176"/>
          </a:xfrm>
          <a:solidFill>
            <a:schemeClr val="tx2">
              <a:lumMod val="95000"/>
              <a:lumOff val="5000"/>
            </a:schemeClr>
          </a:solidFill>
          <a:ln>
            <a:solidFill>
              <a:srgbClr val="AC0056"/>
            </a:solidFill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endParaRPr lang="sk-SK" sz="28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sk-SK" sz="2800" b="1" dirty="0" smtClean="0">
                <a:solidFill>
                  <a:schemeClr val="bg1"/>
                </a:solidFill>
              </a:rPr>
              <a:t>Problémy </a:t>
            </a:r>
            <a:r>
              <a:rPr lang="sk-SK" sz="2800" b="1" dirty="0">
                <a:solidFill>
                  <a:schemeClr val="bg1"/>
                </a:solidFill>
              </a:rPr>
              <a:t>s abstraktným myslením</a:t>
            </a:r>
            <a:r>
              <a:rPr lang="sk-SK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dirty="0">
                <a:solidFill>
                  <a:srgbClr val="FF99CC"/>
                </a:solidFill>
              </a:rPr>
              <a:t>	(pre pacientov je ťažké vyplniť formulár, poštovú poukážku, niektorí zabudnú, na čo sú čísla ...)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dirty="0">
              <a:solidFill>
                <a:srgbClr val="FF99CC"/>
              </a:solidFill>
            </a:endParaRPr>
          </a:p>
          <a:p>
            <a:pPr>
              <a:lnSpc>
                <a:spcPct val="80000"/>
              </a:lnSpc>
            </a:pPr>
            <a:r>
              <a:rPr lang="sk-SK" sz="2800" b="1" dirty="0">
                <a:solidFill>
                  <a:schemeClr val="bg1"/>
                </a:solidFill>
              </a:rPr>
              <a:t>Ukladanie vecí na nesprávne miesta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dirty="0">
                <a:solidFill>
                  <a:srgbClr val="FF99CC"/>
                </a:solidFill>
              </a:rPr>
              <a:t>      (napr. peňaženku do chladničky ...)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dirty="0">
              <a:solidFill>
                <a:srgbClr val="FF99CC"/>
              </a:solidFill>
            </a:endParaRPr>
          </a:p>
          <a:p>
            <a:pPr>
              <a:lnSpc>
                <a:spcPct val="80000"/>
              </a:lnSpc>
            </a:pPr>
            <a:r>
              <a:rPr lang="sk-SK" sz="2800" b="1" dirty="0">
                <a:solidFill>
                  <a:schemeClr val="bg1"/>
                </a:solidFill>
              </a:rPr>
              <a:t>Zmeny nálady a správania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dirty="0">
                <a:solidFill>
                  <a:srgbClr val="FF99CC"/>
                </a:solidFill>
              </a:rPr>
              <a:t>	(rýchlo menia náladu bez zjavnej príčiny)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dirty="0">
              <a:solidFill>
                <a:srgbClr val="FF99CC"/>
              </a:solidFill>
            </a:endParaRPr>
          </a:p>
          <a:p>
            <a:pPr>
              <a:lnSpc>
                <a:spcPct val="80000"/>
              </a:lnSpc>
            </a:pPr>
            <a:r>
              <a:rPr lang="sk-SK" sz="2800" b="1" dirty="0">
                <a:solidFill>
                  <a:schemeClr val="bg1"/>
                </a:solidFill>
              </a:rPr>
              <a:t>Zmeny osobnosti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dirty="0">
                <a:solidFill>
                  <a:srgbClr val="FF99CC"/>
                </a:solidFill>
              </a:rPr>
              <a:t>	(ochorením sa strácajú pôvodné črty osobnosti, nahrádza ich odmietanie, podozrievavosť, roztržitosť, vystrašenosť, striedanie nálady bez príčiny ...)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sk-SK" sz="2800" b="1" dirty="0">
                <a:solidFill>
                  <a:schemeClr val="bg1"/>
                </a:solidFill>
              </a:rPr>
              <a:t>Strata iniciatívy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dirty="0">
                <a:solidFill>
                  <a:srgbClr val="FF99CC"/>
                </a:solidFill>
              </a:rPr>
              <a:t>	(pacienti sú pasívni, sedia pred televízorom, viac spia, odmietajú svoje koníčky ...)</a:t>
            </a:r>
          </a:p>
        </p:txBody>
      </p:sp>
      <p:pic>
        <p:nvPicPr>
          <p:cNvPr id="4" name="Picture 9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91793"/>
            <a:ext cx="1584920" cy="211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7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Príznaky</a:t>
            </a:r>
            <a:endParaRPr lang="sk-SK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20168342"/>
              </p:ext>
            </p:extLst>
          </p:nvPr>
        </p:nvGraphicFramePr>
        <p:xfrm>
          <a:off x="395536" y="1397000"/>
          <a:ext cx="806489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 descr="http://www.zijemenaplno.cz/Upload/fotobanka_-_istock/w634057367760366973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2" t="9546" r="15015" b="6163"/>
          <a:stretch/>
        </p:blipFill>
        <p:spPr bwMode="auto">
          <a:xfrm>
            <a:off x="467544" y="1593925"/>
            <a:ext cx="1175547" cy="127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ordinace.cz/img/articles/16b9/12745.jpg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6"/>
          <a:stretch/>
        </p:blipFill>
        <p:spPr bwMode="auto">
          <a:xfrm>
            <a:off x="5940152" y="4509120"/>
            <a:ext cx="1016490" cy="100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encrypted-tbn1.gstatic.com/images?q=tbn:ANd9GcRgVc7BtkJWX_NH0CrzXz6IhjnR0tzdniIL3uI33hGZn6f6Xq3R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33718"/>
            <a:ext cx="1131011" cy="7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10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Nájdi číslo 6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/>
              <a:t>99999999999999999999999999999999999999999999999999 99999999999999999</a:t>
            </a:r>
            <a:br>
              <a:rPr lang="sk-SK" dirty="0"/>
            </a:br>
            <a:r>
              <a:rPr lang="sk-SK" dirty="0"/>
              <a:t>99999999999999999999999999999999999999999999999999 99999999999999999</a:t>
            </a:r>
            <a:br>
              <a:rPr lang="sk-SK" dirty="0"/>
            </a:br>
            <a:r>
              <a:rPr lang="sk-SK" dirty="0"/>
              <a:t>99999999999999999999999999999999999999999999999999 99999999999999999</a:t>
            </a:r>
            <a:br>
              <a:rPr lang="sk-SK" dirty="0"/>
            </a:br>
            <a:r>
              <a:rPr lang="sk-SK" dirty="0"/>
              <a:t>99996999999999999999999999999999999999999999999999 99999999999999999</a:t>
            </a:r>
            <a:br>
              <a:rPr lang="sk-SK" dirty="0"/>
            </a:br>
            <a:r>
              <a:rPr lang="sk-SK" dirty="0"/>
              <a:t>99999999999999999999999999999999999999999999999999 99999999999999999</a:t>
            </a:r>
            <a:br>
              <a:rPr lang="sk-SK" dirty="0"/>
            </a:br>
            <a:r>
              <a:rPr lang="sk-SK" dirty="0"/>
              <a:t>99999999999999999999999999999999999999999999999999 99999999999999999</a:t>
            </a:r>
          </a:p>
        </p:txBody>
      </p:sp>
    </p:spTree>
    <p:extLst>
      <p:ext uri="{BB962C8B-B14F-4D97-AF65-F5344CB8AC3E}">
        <p14:creationId xmlns:p14="http://schemas.microsoft.com/office/powerpoint/2010/main" val="300157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Príznaky</a:t>
            </a:r>
            <a:endParaRPr lang="sk-SK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13144910"/>
              </p:ext>
            </p:extLst>
          </p:nvPr>
        </p:nvGraphicFramePr>
        <p:xfrm>
          <a:off x="395536" y="1397000"/>
          <a:ext cx="806489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8" descr="http://img.cas.sk/img/8/article/529278_dochodca-dochodcovia-seniori-socialne-sluzby-crop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17235"/>
            <a:ext cx="1206355" cy="70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salud.sk/ger/images/seniori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283" y="4941166"/>
            <a:ext cx="1193136" cy="79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://i.sme.sk/cdata/1/50/5027451/dochodca2_petit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85184"/>
            <a:ext cx="792088" cy="11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.infopacient.sk/articles_img/1127/neuro1127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1068710" cy="106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www.pravopacientov.sk/public/themes/tema/images/pitch/seniori.jpg">
            <a:hlinkClick r:id="rId15"/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9" r="8029"/>
          <a:stretch/>
        </p:blipFill>
        <p:spPr bwMode="auto">
          <a:xfrm>
            <a:off x="5796136" y="2642836"/>
            <a:ext cx="126903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11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dobené">
  <a:themeElements>
    <a:clrScheme name="Odtiene sivej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Zdoben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Zdoben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Words>662</Words>
  <Application>Microsoft Office PowerPoint</Application>
  <PresentationFormat>Prezentácia na obrazovke (4:3)</PresentationFormat>
  <Paragraphs>151</Paragraphs>
  <Slides>19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Zdobené</vt:lpstr>
      <vt:lpstr>Fakty  o Alzheimerovej chorobe</vt:lpstr>
      <vt:lpstr>Alzheimerova  choroba</vt:lpstr>
      <vt:lpstr>Nájdi písmeno C </vt:lpstr>
      <vt:lpstr>Štatistika</vt:lpstr>
      <vt:lpstr>Varovné signály</vt:lpstr>
      <vt:lpstr>Varovné signály</vt:lpstr>
      <vt:lpstr>Príznaky</vt:lpstr>
      <vt:lpstr>Nájdi číslo 6</vt:lpstr>
      <vt:lpstr>Príznaky</vt:lpstr>
      <vt:lpstr>Prezentácia programu PowerPoint</vt:lpstr>
      <vt:lpstr>Príčiny ochorenia</vt:lpstr>
      <vt:lpstr>Nájdi písmeno N</vt:lpstr>
      <vt:lpstr>Rozvoj príznakov</vt:lpstr>
      <vt:lpstr>Diagnostika</vt:lpstr>
      <vt:lpstr>liečba</vt:lpstr>
      <vt:lpstr>prevencia</vt:lpstr>
      <vt:lpstr>komunikácia</vt:lpstr>
      <vt:lpstr>Nezvratný proces starnutia</vt:lpstr>
      <vt:lpstr>ĎAKUJEM ZA 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Fakty o Alzheimerovej chorobe</dc:title>
  <dc:creator>User</dc:creator>
  <cp:lastModifiedBy>User</cp:lastModifiedBy>
  <cp:revision>46</cp:revision>
  <cp:lastPrinted>2013-09-16T12:39:24Z</cp:lastPrinted>
  <dcterms:created xsi:type="dcterms:W3CDTF">2013-09-16T06:03:43Z</dcterms:created>
  <dcterms:modified xsi:type="dcterms:W3CDTF">2019-11-27T12:38:26Z</dcterms:modified>
</cp:coreProperties>
</file>